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notesMasters/notesMaster1.xml" ContentType="application/vnd.openxmlformats-officedocument.presentationml.notesMaster+xml"/>
  <Override PartName="/ppt/theme/theme7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76" r:id="rId70"/>
    <p:sldMasterId id="2147483777" r:id="rId72"/>
    <p:sldMasterId id="2147483778" r:id="rId74"/>
    <p:sldMasterId id="2147483779" r:id="rId76"/>
    <p:sldMasterId id="2147483780" r:id="rId78"/>
    <p:sldMasterId id="2147483781" r:id="rId80"/>
  </p:sldMasterIdLst>
  <p:notesMasterIdLst>
    <p:notesMasterId r:id="rId82"/>
  </p:notesMasterIdLst>
  <p:sldIdLst>
    <p:sldId id="256" r:id="rId84"/>
    <p:sldId id="261" r:id="rId85"/>
    <p:sldId id="298" r:id="rId86"/>
    <p:sldId id="300" r:id="rId87"/>
    <p:sldId id="308" r:id="rId88"/>
    <p:sldId id="302" r:id="rId89"/>
    <p:sldId id="306" r:id="rId90"/>
    <p:sldId id="305" r:id="rId91"/>
    <p:sldId id="304" r:id="rId92"/>
    <p:sldId id="279" r:id="rId93"/>
    <p:sldId id="274" r:id="rId94"/>
    <p:sldId id="301" r:id="rId95"/>
    <p:sldId id="309" r:id="rId96"/>
    <p:sldId id="310" r:id="rId97"/>
  </p:sldIdLst>
  <p:sldSz cx="9144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57A7BD"/>
    <a:srgbClr val="69B6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1316" autoAdjust="0"/>
    <p:restoredTop sz="96196" autoAdjust="0"/>
  </p:normalViewPr>
  <p:slideViewPr>
    <p:cSldViewPr snapToGrid="1" snapToObjects="1">
      <p:cViewPr varScale="1">
        <p:scale>
          <a:sx n="113" d="100"/>
          <a:sy n="113" d="100"/>
        </p:scale>
        <p:origin x="782" y="91"/>
      </p:cViewPr>
      <p:guideLst>
        <p:guide orient="horz" pos="1619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70" Type="http://schemas.openxmlformats.org/officeDocument/2006/relationships/slideMaster" Target="slideMasters/slideMaster1.xml"></Relationship><Relationship Id="rId71" Type="http://schemas.openxmlformats.org/officeDocument/2006/relationships/theme" Target="theme/theme1.xml"></Relationship><Relationship Id="rId72" Type="http://schemas.openxmlformats.org/officeDocument/2006/relationships/slideMaster" Target="slideMasters/slideMaster2.xml"></Relationship><Relationship Id="rId74" Type="http://schemas.openxmlformats.org/officeDocument/2006/relationships/slideMaster" Target="slideMasters/slideMaster3.xml"></Relationship><Relationship Id="rId76" Type="http://schemas.openxmlformats.org/officeDocument/2006/relationships/slideMaster" Target="slideMasters/slideMaster4.xml"></Relationship><Relationship Id="rId78" Type="http://schemas.openxmlformats.org/officeDocument/2006/relationships/slideMaster" Target="slideMasters/slideMaster5.xml"></Relationship><Relationship Id="rId80" Type="http://schemas.openxmlformats.org/officeDocument/2006/relationships/slideMaster" Target="slideMasters/slideMaster6.xml"></Relationship><Relationship Id="rId82" Type="http://schemas.openxmlformats.org/officeDocument/2006/relationships/notesMaster" Target="notesMasters/notesMaster1.xml"></Relationship><Relationship Id="rId84" Type="http://schemas.openxmlformats.org/officeDocument/2006/relationships/slide" Target="slides/slide1.xml"></Relationship><Relationship Id="rId85" Type="http://schemas.openxmlformats.org/officeDocument/2006/relationships/slide" Target="slides/slide2.xml"></Relationship><Relationship Id="rId86" Type="http://schemas.openxmlformats.org/officeDocument/2006/relationships/slide" Target="slides/slide3.xml"></Relationship><Relationship Id="rId87" Type="http://schemas.openxmlformats.org/officeDocument/2006/relationships/slide" Target="slides/slide4.xml"></Relationship><Relationship Id="rId88" Type="http://schemas.openxmlformats.org/officeDocument/2006/relationships/slide" Target="slides/slide5.xml"></Relationship><Relationship Id="rId89" Type="http://schemas.openxmlformats.org/officeDocument/2006/relationships/slide" Target="slides/slide6.xml"></Relationship><Relationship Id="rId90" Type="http://schemas.openxmlformats.org/officeDocument/2006/relationships/slide" Target="slides/slide7.xml"></Relationship><Relationship Id="rId91" Type="http://schemas.openxmlformats.org/officeDocument/2006/relationships/slide" Target="slides/slide8.xml"></Relationship><Relationship Id="rId92" Type="http://schemas.openxmlformats.org/officeDocument/2006/relationships/slide" Target="slides/slide9.xml"></Relationship><Relationship Id="rId93" Type="http://schemas.openxmlformats.org/officeDocument/2006/relationships/slide" Target="slides/slide10.xml"></Relationship><Relationship Id="rId94" Type="http://schemas.openxmlformats.org/officeDocument/2006/relationships/slide" Target="slides/slide11.xml"></Relationship><Relationship Id="rId95" Type="http://schemas.openxmlformats.org/officeDocument/2006/relationships/slide" Target="slides/slide12.xml"></Relationship><Relationship Id="rId96" Type="http://schemas.openxmlformats.org/officeDocument/2006/relationships/slide" Target="slides/slide13.xml"></Relationship><Relationship Id="rId97" Type="http://schemas.openxmlformats.org/officeDocument/2006/relationships/slide" Target="slides/slide14.xml"></Relationship><Relationship Id="rId99" Type="http://schemas.openxmlformats.org/officeDocument/2006/relationships/viewProps" Target="viewProps.xml"></Relationship><Relationship Id="rId100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7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F3882-DEFD-4E72-8E13-72C60FD89A1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80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Relationship Id="rId2" Type="http://schemas.openxmlformats.org/officeDocument/2006/relationships/image" Target="../media/fImage2605651708382.jpeg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Relationship Id="rId2" Type="http://schemas.openxmlformats.org/officeDocument/2006/relationships/image" Target="../media/fImage1264911736044.jpeg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Relationship Id="rId2" Type="http://schemas.openxmlformats.org/officeDocument/2006/relationships/image" Target="../media/fImage672021778828.jpeg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Relationship Id="rId2" Type="http://schemas.openxmlformats.org/officeDocument/2006/relationships/image" Target="../media/fImage1811721808393.jpeg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Relationship Id="rId2" Type="http://schemas.openxmlformats.org/officeDocument/2006/relationships/image" Target="../media/fImage1812211843575.jpeg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Relationship Id="rId2" Type="http://schemas.openxmlformats.org/officeDocument/2006/relationships/image" Target="../media/fImage7816206980.png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Relationship Id="rId2" Type="http://schemas.openxmlformats.org/officeDocument/2006/relationships/image" Target="../media/fImage129532109000.png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Relationship Id="rId2" Type="http://schemas.openxmlformats.org/officeDocument/2006/relationships/image" Target="../media/fImage2605652365596.jpeg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Relationship Id="rId2" Type="http://schemas.openxmlformats.org/officeDocument/2006/relationships/image" Target="../media/fImage1264912395947.jpeg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Relationship Id="rId2" Type="http://schemas.openxmlformats.org/officeDocument/2006/relationships/image" Target="../media/fImage672022437370.jpeg"></Relationship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Relationship Id="rId2" Type="http://schemas.openxmlformats.org/officeDocument/2006/relationships/image" Target="../media/fImage1811722466087.jpeg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Relationship Id="rId2" Type="http://schemas.openxmlformats.org/officeDocument/2006/relationships/image" Target="../media/fImage1812212506543.jpeg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Relationship Id="rId2" Type="http://schemas.openxmlformats.org/officeDocument/2006/relationships/image" Target="../media/fImage78162722733.png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Relationship Id="rId2" Type="http://schemas.openxmlformats.org/officeDocument/2006/relationships/image" Target="../media/fImage129532762852.png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Relationship Id="rId2" Type="http://schemas.openxmlformats.org/officeDocument/2006/relationships/image" Target="../media/fImage260565302261.jpeg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Relationship Id="rId2" Type="http://schemas.openxmlformats.org/officeDocument/2006/relationships/image" Target="../media/fImage1264913056824.jpeg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Relationship Id="rId2" Type="http://schemas.openxmlformats.org/officeDocument/2006/relationships/image" Target="../media/fImage672023094400.jpeg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Relationship Id="rId2" Type="http://schemas.openxmlformats.org/officeDocument/2006/relationships/image" Target="../media/fImage1811723122380.jpeg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Relationship Id="rId2" Type="http://schemas.openxmlformats.org/officeDocument/2006/relationships/image" Target="../media/fImage181221316778.jpeg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Relationship Id="rId2" Type="http://schemas.openxmlformats.org/officeDocument/2006/relationships/image" Target="../media/fImage78163381857.png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Relationship Id="rId2" Type="http://schemas.openxmlformats.org/officeDocument/2006/relationships/image" Target="../media/fImage129533423423.png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2319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BASIC LAYOUT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0" y="699770"/>
            <a:ext cx="9144635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323215" y="123190"/>
            <a:ext cx="8821420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BASIC LAYOUT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323215" y="699770"/>
            <a:ext cx="8821420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  <p:sp>
        <p:nvSpPr>
          <p:cNvPr id="2" name="Rectangle 1"/>
          <p:cNvSpPr>
            <a:spLocks/>
          </p:cNvSpPr>
          <p:nvPr/>
        </p:nvSpPr>
        <p:spPr>
          <a:xfrm rot="0">
            <a:off x="0" y="1059815"/>
            <a:ext cx="9144635" cy="408432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1619885" y="123190"/>
            <a:ext cx="7524749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BASIC LAYOUT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1619885" y="699770"/>
            <a:ext cx="7524749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3563620" y="627380"/>
            <a:ext cx="1296670" cy="1296670"/>
          </a:xfrm>
          <a:prstGeom prst="ellipse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3563620" y="2032000"/>
            <a:ext cx="1296670" cy="1296670"/>
          </a:xfrm>
          <a:prstGeom prst="ellipse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3563620" y="3435985"/>
            <a:ext cx="1296670" cy="1296670"/>
          </a:xfrm>
          <a:prstGeom prst="ellipse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0" y="0"/>
            <a:ext cx="9144635" cy="514413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539750" rIns="91440" bIns="45720" vert="horz" anchor="t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2483485" y="303530"/>
            <a:ext cx="1945005" cy="453707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4676775" y="303530"/>
            <a:ext cx="1945005" cy="453707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4248150" y="339725"/>
            <a:ext cx="1945005" cy="446532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6444615" y="2774950"/>
            <a:ext cx="2304415" cy="202946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395605" y="2774950"/>
            <a:ext cx="3601085" cy="202946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>
            <a:spLocks/>
          </p:cNvSpPr>
          <p:nvPr/>
        </p:nvSpPr>
        <p:spPr>
          <a:xfrm rot="10800000">
            <a:off x="6804025" y="0"/>
            <a:ext cx="2340610" cy="2340610"/>
          </a:xfrm>
          <a:prstGeom prst="rtTriangle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  <p:sp>
        <p:nvSpPr>
          <p:cNvPr id="8" name="그림 개체 틀 7"/>
          <p:cNvSpPr txBox="1">
            <a:spLocks/>
          </p:cNvSpPr>
          <p:nvPr>
            <p:ph type="pic"/>
          </p:nvPr>
        </p:nvSpPr>
        <p:spPr>
          <a:xfrm rot="0">
            <a:off x="5424805" y="286385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9" name="그림 개체 틀 8"/>
          <p:cNvSpPr txBox="1">
            <a:spLocks/>
          </p:cNvSpPr>
          <p:nvPr>
            <p:ph type="pic"/>
          </p:nvPr>
        </p:nvSpPr>
        <p:spPr>
          <a:xfrm rot="0">
            <a:off x="4260850" y="1477010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2" name="그림 개체 틀 11"/>
          <p:cNvSpPr txBox="1">
            <a:spLocks/>
          </p:cNvSpPr>
          <p:nvPr>
            <p:ph type="pic"/>
          </p:nvPr>
        </p:nvSpPr>
        <p:spPr>
          <a:xfrm rot="0">
            <a:off x="5424805" y="2662555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3" name="그림 개체 틀 12"/>
          <p:cNvSpPr txBox="1">
            <a:spLocks/>
          </p:cNvSpPr>
          <p:nvPr>
            <p:ph type="pic"/>
          </p:nvPr>
        </p:nvSpPr>
        <p:spPr>
          <a:xfrm rot="0">
            <a:off x="6588760" y="1477010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4" name="Right Triangle 13"/>
          <p:cNvSpPr>
            <a:spLocks/>
          </p:cNvSpPr>
          <p:nvPr/>
        </p:nvSpPr>
        <p:spPr>
          <a:xfrm rot="0">
            <a:off x="0" y="2803525"/>
            <a:ext cx="2340610" cy="2340610"/>
          </a:xfrm>
          <a:prstGeom prst="rtTriangle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2592070" y="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4752340" y="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6912610" y="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8" name="그림 개체 틀 7"/>
          <p:cNvSpPr txBox="1">
            <a:spLocks/>
          </p:cNvSpPr>
          <p:nvPr>
            <p:ph type="pic"/>
          </p:nvPr>
        </p:nvSpPr>
        <p:spPr>
          <a:xfrm rot="0">
            <a:off x="2592070" y="340487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9" name="그림 개체 틀 8"/>
          <p:cNvSpPr txBox="1">
            <a:spLocks/>
          </p:cNvSpPr>
          <p:nvPr>
            <p:ph type="pic"/>
          </p:nvPr>
        </p:nvSpPr>
        <p:spPr>
          <a:xfrm rot="0">
            <a:off x="4752340" y="340487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2" name="그림 개체 틀 11"/>
          <p:cNvSpPr txBox="1">
            <a:spLocks/>
          </p:cNvSpPr>
          <p:nvPr>
            <p:ph type="pic"/>
          </p:nvPr>
        </p:nvSpPr>
        <p:spPr>
          <a:xfrm rot="0">
            <a:off x="6912610" y="340487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8161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IMAGES &amp; CONTENTS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0" y="757555"/>
            <a:ext cx="9144635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 rot="0">
            <a:off x="0" y="2787650"/>
            <a:ext cx="9144635" cy="235648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</a:endParaRPr>
          </a:p>
        </p:txBody>
      </p:sp>
      <p:pic>
        <p:nvPicPr>
          <p:cNvPr id="6" name="그림 5" descr="/Users/taehyun930/Library/Group Containers/L48J367XN4.com.infraware.PolarisOffice/EngineTemp/12475/fImage781620698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36010" y="1095375"/>
            <a:ext cx="6012815" cy="3058160"/>
          </a:xfrm>
          <a:prstGeom prst="rect"/>
          <a:noFill/>
        </p:spPr>
      </p:pic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5283200" y="1491615"/>
            <a:ext cx="2834640" cy="211455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8161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IMAGES &amp; CONTENTS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0" y="757555"/>
            <a:ext cx="9144635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  <p:pic>
        <p:nvPicPr>
          <p:cNvPr id="5" name="그림 4" descr="/Users/taehyun930/Library/Group Containers/L48J367XN4.com.infraware.PolarisOffice/EngineTemp/12475/fImage1295321090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11505" y="1286510"/>
            <a:ext cx="3672840" cy="3662045"/>
          </a:xfrm>
          <a:prstGeom prst="rect"/>
          <a:noFill/>
        </p:spPr>
      </p:pic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770890" y="1446530"/>
            <a:ext cx="3325495" cy="232473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Arial" charset="0"/>
                <a:ea typeface="Arial" charset="0"/>
              </a:rPr>
              <a:t>Insert Your Image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3376930" y="506095"/>
            <a:ext cx="2376805" cy="4105274"/>
            <a:chOff x="3376930" y="506095"/>
            <a:chExt cx="2376805" cy="4105274"/>
          </a:xfrm>
        </p:grpSpPr>
        <p:sp>
          <p:nvSpPr>
            <p:cNvPr id="7" name="Rounded Rectangle 6"/>
            <p:cNvSpPr>
              <a:spLocks/>
            </p:cNvSpPr>
            <p:nvPr/>
          </p:nvSpPr>
          <p:spPr>
            <a:xfrm rot="0">
              <a:off x="3376930" y="506095"/>
              <a:ext cx="2376805" cy="4105274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0">
              <a:noFill/>
              <a:prstDash/>
            </a:ln>
            <a:scene3d>
              <a:camera prst="perspectiveFront" fov="2700000"/>
              <a:lightRig rig="threePt" dir="t"/>
            </a:scene3d>
            <a:sp3d prstMaterial="plastic">
              <a:bevelT w="127000" h="50800" prst="circle"/>
              <a:bevelB w="127000" h="254000" prst="circ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>
            <a:xfrm rot="0">
              <a:off x="4423410" y="699770"/>
              <a:ext cx="284480" cy="55245"/>
            </a:xfrm>
            <a:prstGeom prst="rect"/>
            <a:solidFill>
              <a:srgbClr val="B0B0B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Arial Unicode MS" charset="0"/>
                <a:ea typeface="Arial Unicode MS" charset="0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0">
              <a:off x="4450080" y="4233545"/>
              <a:ext cx="231140" cy="254000"/>
              <a:chOff x="4450080" y="4233545"/>
              <a:chExt cx="231140" cy="254000"/>
            </a:xfrm>
          </p:grpSpPr>
          <p:sp>
            <p:nvSpPr>
              <p:cNvPr id="12" name="Oval 11"/>
              <p:cNvSpPr>
                <a:spLocks/>
              </p:cNvSpPr>
              <p:nvPr/>
            </p:nvSpPr>
            <p:spPr>
              <a:xfrm rot="0">
                <a:off x="4450080" y="4233545"/>
                <a:ext cx="231140" cy="254000"/>
              </a:xfrm>
              <a:prstGeom prst="ellipse"/>
              <a:gradFill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 w="0" cap="flat" cmpd="sng">
                <a:solidFill>
                  <a:srgbClr val="262626">
                    <a:alpha val="100000"/>
                  </a:srgbClr>
                </a:solidFill>
                <a:prstDash val="solid"/>
              </a:ln>
              <a:scene3d>
                <a:camera prst="perspectiveFront" fov="2700000"/>
                <a:lightRig rig="threePt" dir="t"/>
              </a:scene3d>
              <a:sp3d prstMaterial="warmMatte">
                <a:bevelT w="63500" h="12700" prst="circ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>
                  <a:latin typeface="Arial Unicode MS" charset="0"/>
                  <a:ea typeface="Arial Unicode MS" charset="0"/>
                </a:endParaRPr>
              </a:p>
            </p:txBody>
          </p:sp>
          <p:sp>
            <p:nvSpPr>
              <p:cNvPr id="13" name="Rounded Rectangle 12"/>
              <p:cNvSpPr>
                <a:spLocks/>
              </p:cNvSpPr>
              <p:nvPr/>
            </p:nvSpPr>
            <p:spPr>
              <a:xfrm rot="0">
                <a:off x="4512310" y="4301490"/>
                <a:ext cx="106045" cy="117474"/>
              </a:xfrm>
              <a:prstGeom prst="roundRect"/>
              <a:solidFill>
                <a:srgbClr val="737373"/>
              </a:solidFill>
              <a:ln w="6350" cap="flat" cmpd="sng">
                <a:solidFill>
                  <a:srgbClr val="B0B0B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>
                  <a:latin typeface="Arial Unicode MS" charset="0"/>
                  <a:ea typeface="Arial Unicode MS" charset="0"/>
                </a:endParaRPr>
              </a:p>
            </p:txBody>
          </p:sp>
        </p:grpSp>
      </p:grpSp>
      <p:sp>
        <p:nvSpPr>
          <p:cNvPr id="14" name="그림 개체 틀 13"/>
          <p:cNvSpPr txBox="1">
            <a:spLocks/>
          </p:cNvSpPr>
          <p:nvPr>
            <p:ph type="pic"/>
          </p:nvPr>
        </p:nvSpPr>
        <p:spPr>
          <a:xfrm rot="0">
            <a:off x="3526155" y="843280"/>
            <a:ext cx="2092325" cy="329946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2843530" y="0"/>
            <a:ext cx="6301105" cy="514413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>
          <a:xfrm rot="0">
            <a:off x="0" y="0"/>
            <a:ext cx="2844165" cy="514413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467359" y="0"/>
            <a:ext cx="3312795" cy="134810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467359" y="3796029"/>
            <a:ext cx="3312795" cy="134810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>
          <a:xfrm rot="0">
            <a:off x="467359" y="1491615"/>
            <a:ext cx="3312795" cy="2160905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2319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ICON SETS LAYOUT</a:t>
            </a:r>
          </a:p>
        </p:txBody>
      </p:sp>
      <p:grpSp>
        <p:nvGrpSpPr>
          <p:cNvPr id="5" name="그룹 4"/>
          <p:cNvGrpSpPr/>
          <p:nvPr/>
        </p:nvGrpSpPr>
        <p:grpSpPr>
          <a:xfrm rot="0">
            <a:off x="353695" y="1131570"/>
            <a:ext cx="2850515" cy="3649980"/>
            <a:chOff x="353695" y="1131570"/>
            <a:chExt cx="2850515" cy="3649980"/>
          </a:xfrm>
        </p:grpSpPr>
        <p:sp>
          <p:nvSpPr>
            <p:cNvPr id="6" name="Rounded Rectangle 5"/>
            <p:cNvSpPr>
              <a:spLocks/>
            </p:cNvSpPr>
            <p:nvPr/>
          </p:nvSpPr>
          <p:spPr>
            <a:xfrm rot="0">
              <a:off x="353695" y="1131570"/>
              <a:ext cx="2850515" cy="3649980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 rot="0">
              <a:off x="532130" y="1347470"/>
              <a:ext cx="109220" cy="32410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82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chemeClr val="bg1"/>
                </a:solidFill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12" name="Half Frame 11"/>
            <p:cNvSpPr>
              <a:spLocks/>
            </p:cNvSpPr>
            <p:nvPr/>
          </p:nvSpPr>
          <p:spPr>
            <a:xfrm rot="5400000">
              <a:off x="2592705" y="1238250"/>
              <a:ext cx="502920" cy="50292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27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chemeClr val="tx1"/>
                </a:solidFill>
                <a:latin typeface="Arial Unicode MS" charset="0"/>
                <a:ea typeface="Arial Unicode MS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2319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BASIC LAYOUT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0" y="699770"/>
            <a:ext cx="9144635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323215" y="123190"/>
            <a:ext cx="8821420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BASIC LAYOUT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323215" y="699770"/>
            <a:ext cx="8821420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  <p:sp>
        <p:nvSpPr>
          <p:cNvPr id="2" name="Rectangle 1"/>
          <p:cNvSpPr>
            <a:spLocks/>
          </p:cNvSpPr>
          <p:nvPr/>
        </p:nvSpPr>
        <p:spPr>
          <a:xfrm rot="0">
            <a:off x="0" y="1059815"/>
            <a:ext cx="9144635" cy="408432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1619885" y="123190"/>
            <a:ext cx="7524749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BASIC LAYOUT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1619885" y="699770"/>
            <a:ext cx="7524749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3563620" y="627380"/>
            <a:ext cx="1296670" cy="1296670"/>
          </a:xfrm>
          <a:prstGeom prst="ellipse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3563620" y="2032000"/>
            <a:ext cx="1296670" cy="1296670"/>
          </a:xfrm>
          <a:prstGeom prst="ellipse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3563620" y="3435985"/>
            <a:ext cx="1296670" cy="1296670"/>
          </a:xfrm>
          <a:prstGeom prst="ellipse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0" y="0"/>
            <a:ext cx="9144635" cy="514413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539750" rIns="91440" bIns="45720" vert="horz" anchor="t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2483485" y="303530"/>
            <a:ext cx="1945005" cy="453707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4676775" y="303530"/>
            <a:ext cx="1945005" cy="453707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4248150" y="339725"/>
            <a:ext cx="1945005" cy="446532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6444615" y="2774950"/>
            <a:ext cx="2304415" cy="202946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395605" y="2774950"/>
            <a:ext cx="3601085" cy="202946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>
            <a:spLocks/>
          </p:cNvSpPr>
          <p:nvPr/>
        </p:nvSpPr>
        <p:spPr>
          <a:xfrm rot="10800000">
            <a:off x="6804025" y="0"/>
            <a:ext cx="2340610" cy="2340610"/>
          </a:xfrm>
          <a:prstGeom prst="rtTriangle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  <p:sp>
        <p:nvSpPr>
          <p:cNvPr id="8" name="그림 개체 틀 7"/>
          <p:cNvSpPr txBox="1">
            <a:spLocks/>
          </p:cNvSpPr>
          <p:nvPr>
            <p:ph type="pic"/>
          </p:nvPr>
        </p:nvSpPr>
        <p:spPr>
          <a:xfrm rot="0">
            <a:off x="5424805" y="286385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9" name="그림 개체 틀 8"/>
          <p:cNvSpPr txBox="1">
            <a:spLocks/>
          </p:cNvSpPr>
          <p:nvPr>
            <p:ph type="pic"/>
          </p:nvPr>
        </p:nvSpPr>
        <p:spPr>
          <a:xfrm rot="0">
            <a:off x="4260850" y="1477010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2" name="그림 개체 틀 11"/>
          <p:cNvSpPr txBox="1">
            <a:spLocks/>
          </p:cNvSpPr>
          <p:nvPr>
            <p:ph type="pic"/>
          </p:nvPr>
        </p:nvSpPr>
        <p:spPr>
          <a:xfrm rot="0">
            <a:off x="5424805" y="2662555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3" name="그림 개체 틀 12"/>
          <p:cNvSpPr txBox="1">
            <a:spLocks/>
          </p:cNvSpPr>
          <p:nvPr>
            <p:ph type="pic"/>
          </p:nvPr>
        </p:nvSpPr>
        <p:spPr>
          <a:xfrm rot="0">
            <a:off x="6588760" y="1477010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4" name="Right Triangle 13"/>
          <p:cNvSpPr>
            <a:spLocks/>
          </p:cNvSpPr>
          <p:nvPr/>
        </p:nvSpPr>
        <p:spPr>
          <a:xfrm rot="0">
            <a:off x="0" y="2803525"/>
            <a:ext cx="2340610" cy="2340610"/>
          </a:xfrm>
          <a:prstGeom prst="rtTriangle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2592070" y="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4752340" y="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6912610" y="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8" name="그림 개체 틀 7"/>
          <p:cNvSpPr txBox="1">
            <a:spLocks/>
          </p:cNvSpPr>
          <p:nvPr>
            <p:ph type="pic"/>
          </p:nvPr>
        </p:nvSpPr>
        <p:spPr>
          <a:xfrm rot="0">
            <a:off x="2592070" y="340487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9" name="그림 개체 틀 8"/>
          <p:cNvSpPr txBox="1">
            <a:spLocks/>
          </p:cNvSpPr>
          <p:nvPr>
            <p:ph type="pic"/>
          </p:nvPr>
        </p:nvSpPr>
        <p:spPr>
          <a:xfrm rot="0">
            <a:off x="4752340" y="340487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2" name="그림 개체 틀 11"/>
          <p:cNvSpPr txBox="1">
            <a:spLocks/>
          </p:cNvSpPr>
          <p:nvPr>
            <p:ph type="pic"/>
          </p:nvPr>
        </p:nvSpPr>
        <p:spPr>
          <a:xfrm rot="0">
            <a:off x="6912610" y="340487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8161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IMAGES &amp; CONTENTS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0" y="757555"/>
            <a:ext cx="9144635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 rot="0">
            <a:off x="0" y="2787650"/>
            <a:ext cx="9144635" cy="235648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</a:endParaRPr>
          </a:p>
        </p:txBody>
      </p:sp>
      <p:pic>
        <p:nvPicPr>
          <p:cNvPr id="6" name="그림 5" descr="/Users/taehyun930/Library/Group Containers/L48J367XN4.com.infraware.PolarisOffice/EngineTemp/12475/fImage781627227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36010" y="1095375"/>
            <a:ext cx="6012815" cy="3058160"/>
          </a:xfrm>
          <a:prstGeom prst="rect"/>
          <a:noFill/>
        </p:spPr>
      </p:pic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5283200" y="1491615"/>
            <a:ext cx="2834640" cy="211455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8161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IMAGES &amp; CONTENTS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0" y="757555"/>
            <a:ext cx="9144635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  <p:pic>
        <p:nvPicPr>
          <p:cNvPr id="5" name="그림 4" descr="/Users/taehyun930/Library/Group Containers/L48J367XN4.com.infraware.PolarisOffice/EngineTemp/12475/fImage1295327628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11505" y="1286510"/>
            <a:ext cx="3672840" cy="3662045"/>
          </a:xfrm>
          <a:prstGeom prst="rect"/>
          <a:noFill/>
        </p:spPr>
      </p:pic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770890" y="1446530"/>
            <a:ext cx="3325495" cy="232473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Arial" charset="0"/>
                <a:ea typeface="Arial" charset="0"/>
              </a:rPr>
              <a:t>Insert Your Image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3376930" y="506095"/>
            <a:ext cx="2376805" cy="4105274"/>
            <a:chOff x="3376930" y="506095"/>
            <a:chExt cx="2376805" cy="4105274"/>
          </a:xfrm>
        </p:grpSpPr>
        <p:sp>
          <p:nvSpPr>
            <p:cNvPr id="7" name="Rounded Rectangle 6"/>
            <p:cNvSpPr>
              <a:spLocks/>
            </p:cNvSpPr>
            <p:nvPr/>
          </p:nvSpPr>
          <p:spPr>
            <a:xfrm rot="0">
              <a:off x="3376930" y="506095"/>
              <a:ext cx="2376805" cy="4105274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0">
              <a:noFill/>
              <a:prstDash/>
            </a:ln>
            <a:scene3d>
              <a:camera prst="perspectiveFront" fov="2700000"/>
              <a:lightRig rig="threePt" dir="t"/>
            </a:scene3d>
            <a:sp3d prstMaterial="plastic">
              <a:bevelT w="127000" h="50800" prst="circle"/>
              <a:bevelB w="127000" h="254000" prst="circ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>
            <a:xfrm rot="0">
              <a:off x="4423410" y="699770"/>
              <a:ext cx="284480" cy="55245"/>
            </a:xfrm>
            <a:prstGeom prst="rect"/>
            <a:solidFill>
              <a:srgbClr val="B0B0B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Arial Unicode MS" charset="0"/>
                <a:ea typeface="Arial Unicode MS" charset="0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0">
              <a:off x="4450080" y="4233545"/>
              <a:ext cx="231140" cy="254000"/>
              <a:chOff x="4450080" y="4233545"/>
              <a:chExt cx="231140" cy="254000"/>
            </a:xfrm>
          </p:grpSpPr>
          <p:sp>
            <p:nvSpPr>
              <p:cNvPr id="12" name="Oval 11"/>
              <p:cNvSpPr>
                <a:spLocks/>
              </p:cNvSpPr>
              <p:nvPr/>
            </p:nvSpPr>
            <p:spPr>
              <a:xfrm rot="0">
                <a:off x="4450080" y="4233545"/>
                <a:ext cx="231140" cy="254000"/>
              </a:xfrm>
              <a:prstGeom prst="ellipse"/>
              <a:gradFill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 w="0" cap="flat" cmpd="sng">
                <a:solidFill>
                  <a:srgbClr val="262626">
                    <a:alpha val="100000"/>
                  </a:srgbClr>
                </a:solidFill>
                <a:prstDash val="solid"/>
              </a:ln>
              <a:scene3d>
                <a:camera prst="perspectiveFront" fov="2700000"/>
                <a:lightRig rig="threePt" dir="t"/>
              </a:scene3d>
              <a:sp3d prstMaterial="warmMatte">
                <a:bevelT w="63500" h="12700" prst="circ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>
                  <a:latin typeface="Arial Unicode MS" charset="0"/>
                  <a:ea typeface="Arial Unicode MS" charset="0"/>
                </a:endParaRPr>
              </a:p>
            </p:txBody>
          </p:sp>
          <p:sp>
            <p:nvSpPr>
              <p:cNvPr id="13" name="Rounded Rectangle 12"/>
              <p:cNvSpPr>
                <a:spLocks/>
              </p:cNvSpPr>
              <p:nvPr/>
            </p:nvSpPr>
            <p:spPr>
              <a:xfrm rot="0">
                <a:off x="4512310" y="4301490"/>
                <a:ext cx="106045" cy="117474"/>
              </a:xfrm>
              <a:prstGeom prst="roundRect"/>
              <a:solidFill>
                <a:srgbClr val="737373"/>
              </a:solidFill>
              <a:ln w="6350" cap="flat" cmpd="sng">
                <a:solidFill>
                  <a:srgbClr val="B0B0B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>
                  <a:latin typeface="Arial Unicode MS" charset="0"/>
                  <a:ea typeface="Arial Unicode MS" charset="0"/>
                </a:endParaRPr>
              </a:p>
            </p:txBody>
          </p:sp>
        </p:grpSp>
      </p:grpSp>
      <p:sp>
        <p:nvSpPr>
          <p:cNvPr id="14" name="그림 개체 틀 13"/>
          <p:cNvSpPr txBox="1">
            <a:spLocks/>
          </p:cNvSpPr>
          <p:nvPr>
            <p:ph type="pic"/>
          </p:nvPr>
        </p:nvSpPr>
        <p:spPr>
          <a:xfrm rot="0">
            <a:off x="3526155" y="843280"/>
            <a:ext cx="2092325" cy="329946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2843530" y="0"/>
            <a:ext cx="6301105" cy="514413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>
          <a:xfrm rot="0">
            <a:off x="0" y="0"/>
            <a:ext cx="2844165" cy="514413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467359" y="0"/>
            <a:ext cx="3312795" cy="134810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467359" y="3796029"/>
            <a:ext cx="3312795" cy="134810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>
          <a:xfrm rot="0">
            <a:off x="467359" y="1491615"/>
            <a:ext cx="3312795" cy="2160905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2319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ICON SETS LAYOUT</a:t>
            </a:r>
          </a:p>
        </p:txBody>
      </p:sp>
      <p:grpSp>
        <p:nvGrpSpPr>
          <p:cNvPr id="5" name="그룹 4"/>
          <p:cNvGrpSpPr/>
          <p:nvPr/>
        </p:nvGrpSpPr>
        <p:grpSpPr>
          <a:xfrm rot="0">
            <a:off x="353695" y="1131570"/>
            <a:ext cx="2850515" cy="3649980"/>
            <a:chOff x="353695" y="1131570"/>
            <a:chExt cx="2850515" cy="3649980"/>
          </a:xfrm>
        </p:grpSpPr>
        <p:sp>
          <p:nvSpPr>
            <p:cNvPr id="6" name="Rounded Rectangle 5"/>
            <p:cNvSpPr>
              <a:spLocks/>
            </p:cNvSpPr>
            <p:nvPr/>
          </p:nvSpPr>
          <p:spPr>
            <a:xfrm rot="0">
              <a:off x="353695" y="1131570"/>
              <a:ext cx="2850515" cy="3649980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 rot="0">
              <a:off x="532130" y="1347470"/>
              <a:ext cx="109220" cy="32410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82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chemeClr val="bg1"/>
                </a:solidFill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12" name="Half Frame 11"/>
            <p:cNvSpPr>
              <a:spLocks/>
            </p:cNvSpPr>
            <p:nvPr/>
          </p:nvSpPr>
          <p:spPr>
            <a:xfrm rot="5400000">
              <a:off x="2592705" y="1238250"/>
              <a:ext cx="502920" cy="50292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27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chemeClr val="tx1"/>
                </a:solidFill>
                <a:latin typeface="Arial Unicode MS" charset="0"/>
                <a:ea typeface="Arial Unicode MS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2319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BASIC LAYOUT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0" y="699770"/>
            <a:ext cx="9144635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323215" y="123190"/>
            <a:ext cx="8821420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BASIC LAYOUT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323215" y="699770"/>
            <a:ext cx="8821420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  <p:sp>
        <p:nvSpPr>
          <p:cNvPr id="2" name="Rectangle 1"/>
          <p:cNvSpPr>
            <a:spLocks/>
          </p:cNvSpPr>
          <p:nvPr/>
        </p:nvSpPr>
        <p:spPr>
          <a:xfrm rot="0">
            <a:off x="0" y="1059815"/>
            <a:ext cx="9144635" cy="408432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1619885" y="123190"/>
            <a:ext cx="7524749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BASIC LAYOUT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1619885" y="699770"/>
            <a:ext cx="7524749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3563620" y="627380"/>
            <a:ext cx="1296670" cy="1296670"/>
          </a:xfrm>
          <a:prstGeom prst="ellipse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3563620" y="2032000"/>
            <a:ext cx="1296670" cy="1296670"/>
          </a:xfrm>
          <a:prstGeom prst="ellipse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3563620" y="3435985"/>
            <a:ext cx="1296670" cy="1296670"/>
          </a:xfrm>
          <a:prstGeom prst="ellipse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0" y="0"/>
            <a:ext cx="9144635" cy="514413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539750" rIns="91440" bIns="45720" vert="horz" anchor="t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2483485" y="303530"/>
            <a:ext cx="1945005" cy="453707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4676775" y="303530"/>
            <a:ext cx="1945005" cy="453707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4248150" y="339725"/>
            <a:ext cx="1945005" cy="446532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6444615" y="2774950"/>
            <a:ext cx="2304415" cy="202946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395605" y="2774950"/>
            <a:ext cx="3601085" cy="202946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>
            <a:spLocks/>
          </p:cNvSpPr>
          <p:nvPr/>
        </p:nvSpPr>
        <p:spPr>
          <a:xfrm rot="10800000">
            <a:off x="6804025" y="0"/>
            <a:ext cx="2340610" cy="2340610"/>
          </a:xfrm>
          <a:prstGeom prst="rtTriangle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  <p:sp>
        <p:nvSpPr>
          <p:cNvPr id="8" name="그림 개체 틀 7"/>
          <p:cNvSpPr txBox="1">
            <a:spLocks/>
          </p:cNvSpPr>
          <p:nvPr>
            <p:ph type="pic"/>
          </p:nvPr>
        </p:nvSpPr>
        <p:spPr>
          <a:xfrm rot="0">
            <a:off x="5424805" y="286385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9" name="그림 개체 틀 8"/>
          <p:cNvSpPr txBox="1">
            <a:spLocks/>
          </p:cNvSpPr>
          <p:nvPr>
            <p:ph type="pic"/>
          </p:nvPr>
        </p:nvSpPr>
        <p:spPr>
          <a:xfrm rot="0">
            <a:off x="4260850" y="1477010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2" name="그림 개체 틀 11"/>
          <p:cNvSpPr txBox="1">
            <a:spLocks/>
          </p:cNvSpPr>
          <p:nvPr>
            <p:ph type="pic"/>
          </p:nvPr>
        </p:nvSpPr>
        <p:spPr>
          <a:xfrm rot="0">
            <a:off x="5424805" y="2662555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3" name="그림 개체 틀 12"/>
          <p:cNvSpPr txBox="1">
            <a:spLocks/>
          </p:cNvSpPr>
          <p:nvPr>
            <p:ph type="pic"/>
          </p:nvPr>
        </p:nvSpPr>
        <p:spPr>
          <a:xfrm rot="0">
            <a:off x="6588760" y="1477010"/>
            <a:ext cx="2160905" cy="2160905"/>
          </a:xfrm>
          <a:prstGeom prst="diamond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4" name="Right Triangle 13"/>
          <p:cNvSpPr>
            <a:spLocks/>
          </p:cNvSpPr>
          <p:nvPr/>
        </p:nvSpPr>
        <p:spPr>
          <a:xfrm rot="0">
            <a:off x="0" y="2803525"/>
            <a:ext cx="2340610" cy="2340610"/>
          </a:xfrm>
          <a:prstGeom prst="rtTriangle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2592070" y="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4752340" y="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6912610" y="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8" name="그림 개체 틀 7"/>
          <p:cNvSpPr txBox="1">
            <a:spLocks/>
          </p:cNvSpPr>
          <p:nvPr>
            <p:ph type="pic"/>
          </p:nvPr>
        </p:nvSpPr>
        <p:spPr>
          <a:xfrm rot="0">
            <a:off x="2592070" y="340487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9" name="그림 개체 틀 8"/>
          <p:cNvSpPr txBox="1">
            <a:spLocks/>
          </p:cNvSpPr>
          <p:nvPr>
            <p:ph type="pic"/>
          </p:nvPr>
        </p:nvSpPr>
        <p:spPr>
          <a:xfrm rot="0">
            <a:off x="4752340" y="340487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12" name="그림 개체 틀 11"/>
          <p:cNvSpPr txBox="1">
            <a:spLocks/>
          </p:cNvSpPr>
          <p:nvPr>
            <p:ph type="pic"/>
          </p:nvPr>
        </p:nvSpPr>
        <p:spPr>
          <a:xfrm rot="0">
            <a:off x="6912610" y="3404870"/>
            <a:ext cx="1980565" cy="173926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8161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IMAGES &amp; CONTENTS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0" y="757555"/>
            <a:ext cx="9144635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>
          <a:xfrm rot="0">
            <a:off x="0" y="2787650"/>
            <a:ext cx="9144635" cy="235648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</a:endParaRPr>
          </a:p>
        </p:txBody>
      </p:sp>
      <p:pic>
        <p:nvPicPr>
          <p:cNvPr id="6" name="그림 5" descr="/Users/taehyun930/Library/Group Containers/L48J367XN4.com.infraware.PolarisOffice/EngineTemp/12475/fImage7816338185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36010" y="1095375"/>
            <a:ext cx="6012815" cy="3058160"/>
          </a:xfrm>
          <a:prstGeom prst="rect"/>
          <a:noFill/>
        </p:spPr>
      </p:pic>
      <p:sp>
        <p:nvSpPr>
          <p:cNvPr id="7" name="그림 개체 틀 6"/>
          <p:cNvSpPr txBox="1">
            <a:spLocks/>
          </p:cNvSpPr>
          <p:nvPr>
            <p:ph type="pic"/>
          </p:nvPr>
        </p:nvSpPr>
        <p:spPr>
          <a:xfrm rot="0">
            <a:off x="5283200" y="1491615"/>
            <a:ext cx="2834640" cy="211455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8161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IMAGES &amp; CONTENTS</a:t>
            </a:r>
          </a:p>
        </p:txBody>
      </p:sp>
      <p:sp>
        <p:nvSpPr>
          <p:cNvPr id="11" name="텍스트 개체 틀 10"/>
          <p:cNvSpPr txBox="1">
            <a:spLocks/>
          </p:cNvSpPr>
          <p:nvPr>
            <p:ph type="body"/>
          </p:nvPr>
        </p:nvSpPr>
        <p:spPr>
          <a:xfrm rot="0">
            <a:off x="0" y="757555"/>
            <a:ext cx="9144635" cy="2889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Insert the title of your subtitle Here</a:t>
            </a:r>
          </a:p>
        </p:txBody>
      </p:sp>
      <p:pic>
        <p:nvPicPr>
          <p:cNvPr id="5" name="그림 4" descr="/Users/taehyun930/Library/Group Containers/L48J367XN4.com.infraware.PolarisOffice/EngineTemp/12475/fImage1295334234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11505" y="1286510"/>
            <a:ext cx="3672840" cy="3662045"/>
          </a:xfrm>
          <a:prstGeom prst="rect"/>
          <a:noFill/>
        </p:spPr>
      </p:pic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770890" y="1446530"/>
            <a:ext cx="3325495" cy="232473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latin typeface="Arial" charset="0"/>
                <a:ea typeface="Arial" charset="0"/>
              </a:rPr>
              <a:t>Insert Your Image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3376930" y="506095"/>
            <a:ext cx="2376805" cy="4105274"/>
            <a:chOff x="3376930" y="506095"/>
            <a:chExt cx="2376805" cy="4105274"/>
          </a:xfrm>
        </p:grpSpPr>
        <p:sp>
          <p:nvSpPr>
            <p:cNvPr id="7" name="Rounded Rectangle 6"/>
            <p:cNvSpPr>
              <a:spLocks/>
            </p:cNvSpPr>
            <p:nvPr/>
          </p:nvSpPr>
          <p:spPr>
            <a:xfrm rot="0">
              <a:off x="3376930" y="506095"/>
              <a:ext cx="2376805" cy="4105274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0">
              <a:noFill/>
              <a:prstDash/>
            </a:ln>
            <a:scene3d>
              <a:camera prst="perspectiveFront" fov="2700000"/>
              <a:lightRig rig="threePt" dir="t"/>
            </a:scene3d>
            <a:sp3d prstMaterial="plastic">
              <a:bevelT w="127000" h="50800" prst="circle"/>
              <a:bevelB w="127000" h="254000" prst="circ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>
            <a:xfrm rot="0">
              <a:off x="4423410" y="699770"/>
              <a:ext cx="284480" cy="55245"/>
            </a:xfrm>
            <a:prstGeom prst="rect"/>
            <a:solidFill>
              <a:srgbClr val="B0B0B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Arial Unicode MS" charset="0"/>
                <a:ea typeface="Arial Unicode MS" charset="0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0">
              <a:off x="4450080" y="4233545"/>
              <a:ext cx="231140" cy="254000"/>
              <a:chOff x="4450080" y="4233545"/>
              <a:chExt cx="231140" cy="254000"/>
            </a:xfrm>
          </p:grpSpPr>
          <p:sp>
            <p:nvSpPr>
              <p:cNvPr id="12" name="Oval 11"/>
              <p:cNvSpPr>
                <a:spLocks/>
              </p:cNvSpPr>
              <p:nvPr/>
            </p:nvSpPr>
            <p:spPr>
              <a:xfrm rot="0">
                <a:off x="4450080" y="4233545"/>
                <a:ext cx="231140" cy="254000"/>
              </a:xfrm>
              <a:prstGeom prst="ellipse"/>
              <a:gradFill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 w="0" cap="flat" cmpd="sng">
                <a:solidFill>
                  <a:srgbClr val="262626">
                    <a:alpha val="100000"/>
                  </a:srgbClr>
                </a:solidFill>
                <a:prstDash val="solid"/>
              </a:ln>
              <a:scene3d>
                <a:camera prst="perspectiveFront" fov="2700000"/>
                <a:lightRig rig="threePt" dir="t"/>
              </a:scene3d>
              <a:sp3d prstMaterial="warmMatte">
                <a:bevelT w="63500" h="12700" prst="circ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>
                  <a:latin typeface="Arial Unicode MS" charset="0"/>
                  <a:ea typeface="Arial Unicode MS" charset="0"/>
                </a:endParaRPr>
              </a:p>
            </p:txBody>
          </p:sp>
          <p:sp>
            <p:nvSpPr>
              <p:cNvPr id="13" name="Rounded Rectangle 12"/>
              <p:cNvSpPr>
                <a:spLocks/>
              </p:cNvSpPr>
              <p:nvPr/>
            </p:nvSpPr>
            <p:spPr>
              <a:xfrm rot="0">
                <a:off x="4512310" y="4301490"/>
                <a:ext cx="106045" cy="117474"/>
              </a:xfrm>
              <a:prstGeom prst="roundRect"/>
              <a:solidFill>
                <a:srgbClr val="737373"/>
              </a:solidFill>
              <a:ln w="6350" cap="flat" cmpd="sng">
                <a:solidFill>
                  <a:srgbClr val="B0B0B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>
                  <a:latin typeface="Arial Unicode MS" charset="0"/>
                  <a:ea typeface="Arial Unicode MS" charset="0"/>
                </a:endParaRPr>
              </a:p>
            </p:txBody>
          </p:sp>
        </p:grpSp>
      </p:grpSp>
      <p:sp>
        <p:nvSpPr>
          <p:cNvPr id="14" name="그림 개체 틀 13"/>
          <p:cNvSpPr txBox="1">
            <a:spLocks/>
          </p:cNvSpPr>
          <p:nvPr>
            <p:ph type="pic"/>
          </p:nvPr>
        </p:nvSpPr>
        <p:spPr>
          <a:xfrm rot="0">
            <a:off x="3526155" y="843280"/>
            <a:ext cx="2092325" cy="3299460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2843530" y="0"/>
            <a:ext cx="6301105" cy="514413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>
          <a:xfrm rot="0">
            <a:off x="0" y="0"/>
            <a:ext cx="2844165" cy="514413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/>
          </p:cNvSpPr>
          <p:nvPr>
            <p:ph type="pic"/>
          </p:nvPr>
        </p:nvSpPr>
        <p:spPr>
          <a:xfrm rot="0">
            <a:off x="467359" y="0"/>
            <a:ext cx="3312795" cy="134810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6" name="그림 개체 틀 5"/>
          <p:cNvSpPr txBox="1">
            <a:spLocks/>
          </p:cNvSpPr>
          <p:nvPr>
            <p:ph type="pic"/>
          </p:nvPr>
        </p:nvSpPr>
        <p:spPr>
          <a:xfrm rot="0">
            <a:off x="467359" y="3796029"/>
            <a:ext cx="3312795" cy="1348105"/>
          </a:xfrm>
          <a:prstGeom prst="rect"/>
          <a:solidFill>
            <a:schemeClr val="bg1">
              <a:lumMod val="95000"/>
            </a:schemeClr>
          </a:solidFill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>
          <a:xfrm rot="0">
            <a:off x="467359" y="1491615"/>
            <a:ext cx="3312795" cy="2160905"/>
          </a:xfrm>
          <a:prstGeom prst="rect"/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Arial Unicode MS" charset="0"/>
              <a:ea typeface="Arial Unicode MS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body"/>
          </p:nvPr>
        </p:nvSpPr>
        <p:spPr>
          <a:xfrm rot="0">
            <a:off x="0" y="123190"/>
            <a:ext cx="9144635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ICON SETS LAYOUT</a:t>
            </a:r>
          </a:p>
        </p:txBody>
      </p:sp>
      <p:grpSp>
        <p:nvGrpSpPr>
          <p:cNvPr id="5" name="그룹 4"/>
          <p:cNvGrpSpPr/>
          <p:nvPr/>
        </p:nvGrpSpPr>
        <p:grpSpPr>
          <a:xfrm rot="0">
            <a:off x="353695" y="1131570"/>
            <a:ext cx="2850515" cy="3649980"/>
            <a:chOff x="353695" y="1131570"/>
            <a:chExt cx="2850515" cy="3649980"/>
          </a:xfrm>
        </p:grpSpPr>
        <p:sp>
          <p:nvSpPr>
            <p:cNvPr id="6" name="Rounded Rectangle 5"/>
            <p:cNvSpPr>
              <a:spLocks/>
            </p:cNvSpPr>
            <p:nvPr/>
          </p:nvSpPr>
          <p:spPr>
            <a:xfrm rot="0">
              <a:off x="353695" y="1131570"/>
              <a:ext cx="2850515" cy="3649980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 rot="0">
              <a:off x="532130" y="1347470"/>
              <a:ext cx="109220" cy="32410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82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chemeClr val="bg1"/>
                </a:solidFill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12" name="Half Frame 11"/>
            <p:cNvSpPr>
              <a:spLocks/>
            </p:cNvSpPr>
            <p:nvPr/>
          </p:nvSpPr>
          <p:spPr>
            <a:xfrm rot="5400000">
              <a:off x="2592705" y="1238250"/>
              <a:ext cx="502920" cy="50292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27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>
                <a:solidFill>
                  <a:schemeClr val="tx1"/>
                </a:solidFill>
                <a:latin typeface="Arial Unicode MS" charset="0"/>
                <a:ea typeface="Arial Unicode MS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.xml"></Relationship><Relationship Id="rId2" Type="http://schemas.openxmlformats.org/officeDocument/2006/relationships/slideLayout" Target="../slideLayouts/slideLayout22.xml"></Relationship><Relationship Id="rId3" Type="http://schemas.openxmlformats.org/officeDocument/2006/relationships/slideLayout" Target="../slideLayouts/slideLayout23.xml"></Relationship><Relationship Id="rId4" Type="http://schemas.openxmlformats.org/officeDocument/2006/relationships/slideLayout" Target="../slideLayouts/slideLayout24.xml"></Relationship><Relationship Id="rId5" Type="http://schemas.openxmlformats.org/officeDocument/2006/relationships/slideLayout" Target="../slideLayouts/slideLayout25.xml"></Relationship><Relationship Id="rId6" Type="http://schemas.openxmlformats.org/officeDocument/2006/relationships/slideLayout" Target="../slideLayouts/slideLayout26.xml"></Relationship><Relationship Id="rId7" Type="http://schemas.openxmlformats.org/officeDocument/2006/relationships/slideLayout" Target="../slideLayouts/slideLayout27.xml"></Relationship><Relationship Id="rId8" Type="http://schemas.openxmlformats.org/officeDocument/2006/relationships/slideLayout" Target="../slideLayouts/slideLayout28.xml"></Relationship><Relationship Id="rId9" Type="http://schemas.openxmlformats.org/officeDocument/2006/relationships/slideLayout" Target="../slideLayouts/slideLayout29.xml"></Relationship><Relationship Id="rId10" Type="http://schemas.openxmlformats.org/officeDocument/2006/relationships/slideLayout" Target="../slideLayouts/slideLayout30.xml"></Relationship><Relationship Id="rId11" Type="http://schemas.openxmlformats.org/officeDocument/2006/relationships/slideLayout" Target="../slideLayouts/slideLayout31.xml"></Relationship><Relationship Id="rId12" Type="http://schemas.openxmlformats.org/officeDocument/2006/relationships/slideLayout" Target="../slideLayouts/slideLayout32.xml"></Relationship><Relationship Id="rId13" Type="http://schemas.openxmlformats.org/officeDocument/2006/relationships/slideLayout" Target="../slideLayouts/slideLayout33.xml"></Relationship><Relationship Id="rId14" Type="http://schemas.openxmlformats.org/officeDocument/2006/relationships/slideLayout" Target="../slideLayouts/slideLayout34.xml"></Relationship><Relationship Id="rId15" Type="http://schemas.openxmlformats.org/officeDocument/2006/relationships/slideLayout" Target="../slideLayouts/slideLayout35.xml"></Relationship><Relationship Id="rId16" Type="http://schemas.openxmlformats.org/officeDocument/2006/relationships/slideLayout" Target="../slideLayouts/slideLayout36.xml"></Relationship><Relationship Id="rId17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slideLayout" Target="../slideLayouts/slideLayout38.xml"></Relationship><Relationship Id="rId3" Type="http://schemas.openxmlformats.org/officeDocument/2006/relationships/slideLayout" Target="../slideLayouts/slideLayout39.xml"></Relationship><Relationship Id="rId4" Type="http://schemas.openxmlformats.org/officeDocument/2006/relationships/slideLayout" Target="../slideLayouts/slideLayout40.xml"></Relationship><Relationship Id="rId5" Type="http://schemas.openxmlformats.org/officeDocument/2006/relationships/slideLayout" Target="../slideLayouts/slideLayout41.xml"></Relationship><Relationship Id="rId6" Type="http://schemas.openxmlformats.org/officeDocument/2006/relationships/slideLayout" Target="../slideLayouts/slideLayout42.xml"></Relationship><Relationship Id="rId7" Type="http://schemas.openxmlformats.org/officeDocument/2006/relationships/slideLayout" Target="../slideLayouts/slideLayout43.xml"></Relationship><Relationship Id="rId8" Type="http://schemas.openxmlformats.org/officeDocument/2006/relationships/slideLayout" Target="../slideLayouts/slideLayout44.xml"></Relationship><Relationship Id="rId9" Type="http://schemas.openxmlformats.org/officeDocument/2006/relationships/slideLayout" Target="../slideLayouts/slideLayout45.xml"></Relationship><Relationship Id="rId10" Type="http://schemas.openxmlformats.org/officeDocument/2006/relationships/slideLayout" Target="../slideLayouts/slideLayout46.xml"></Relationship><Relationship Id="rId11" Type="http://schemas.openxmlformats.org/officeDocument/2006/relationships/slideLayout" Target="../slideLayouts/slideLayout47.xml"></Relationship><Relationship Id="rId12" Type="http://schemas.openxmlformats.org/officeDocument/2006/relationships/slideLayout" Target="../slideLayouts/slideLayout48.xml"></Relationship><Relationship Id="rId13" Type="http://schemas.openxmlformats.org/officeDocument/2006/relationships/slideLayout" Target="../slideLayouts/slideLayout49.xml"></Relationship><Relationship Id="rId14" Type="http://schemas.openxmlformats.org/officeDocument/2006/relationships/slideLayout" Target="../slideLayouts/slideLayout50.xml"></Relationship><Relationship Id="rId15" Type="http://schemas.openxmlformats.org/officeDocument/2006/relationships/slideLayout" Target="../slideLayouts/slideLayout51.xml"></Relationship><Relationship Id="rId16" Type="http://schemas.openxmlformats.org/officeDocument/2006/relationships/slideLayout" Target="../slideLayouts/slideLayout52.xml"></Relationship><Relationship Id="rId17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3.xml"></Relationship><Relationship Id="rId2" Type="http://schemas.openxmlformats.org/officeDocument/2006/relationships/slideLayout" Target="../slideLayouts/slideLayout54.xml"></Relationship><Relationship Id="rId3" Type="http://schemas.openxmlformats.org/officeDocument/2006/relationships/slideLayout" Target="../slideLayouts/slideLayout55.xml"></Relationship><Relationship Id="rId4" Type="http://schemas.openxmlformats.org/officeDocument/2006/relationships/slideLayout" Target="../slideLayouts/slideLayout56.xml"></Relationship><Relationship Id="rId5" Type="http://schemas.openxmlformats.org/officeDocument/2006/relationships/slideLayout" Target="../slideLayouts/slideLayout57.xml"></Relationship><Relationship Id="rId6" Type="http://schemas.openxmlformats.org/officeDocument/2006/relationships/slideLayout" Target="../slideLayouts/slideLayout58.xml"></Relationship><Relationship Id="rId7" Type="http://schemas.openxmlformats.org/officeDocument/2006/relationships/slideLayout" Target="../slideLayouts/slideLayout59.xml"></Relationship><Relationship Id="rId8" Type="http://schemas.openxmlformats.org/officeDocument/2006/relationships/slideLayout" Target="../slideLayouts/slideLayout60.xml"></Relationship><Relationship Id="rId9" Type="http://schemas.openxmlformats.org/officeDocument/2006/relationships/slideLayout" Target="../slideLayouts/slideLayout61.xml"></Relationship><Relationship Id="rId10" Type="http://schemas.openxmlformats.org/officeDocument/2006/relationships/slideLayout" Target="../slideLayouts/slideLayout62.xml"></Relationship><Relationship Id="rId11" Type="http://schemas.openxmlformats.org/officeDocument/2006/relationships/slideLayout" Target="../slideLayouts/slideLayout63.xml"></Relationship><Relationship Id="rId12" Type="http://schemas.openxmlformats.org/officeDocument/2006/relationships/slideLayout" Target="../slideLayouts/slideLayout64.xml"></Relationship><Relationship Id="rId13" Type="http://schemas.openxmlformats.org/officeDocument/2006/relationships/slideLayout" Target="../slideLayouts/slideLayout65.xml"></Relationship><Relationship Id="rId14" Type="http://schemas.openxmlformats.org/officeDocument/2006/relationships/slideLayout" Target="../slideLayouts/slideLayout66.xml"></Relationship><Relationship Id="rId15" Type="http://schemas.openxmlformats.org/officeDocument/2006/relationships/slideLayout" Target="../slideLayouts/slideLayout67.xml"></Relationship><Relationship Id="rId16" Type="http://schemas.openxmlformats.org/officeDocument/2006/relationships/slideLayout" Target="../slideLayouts/slideLayout68.xml"></Relationship><Relationship Id="rId17" Type="http://schemas.openxmlformats.org/officeDocument/2006/relationships/theme" Target="../theme/theme6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hyperlink" Target="http://www.free-powerpoint-templates-design.com/" TargetMode="External"></Relationship><Relationship Id="rId3" Type="http://schemas.openxmlformats.org/officeDocument/2006/relationships/hyperlink" Target="http://www.free-powerpoint-templates-design.com/" TargetMode="External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8.jpeg"></Relationship><Relationship Id="rId3" Type="http://schemas.openxmlformats.org/officeDocument/2006/relationships/slideLayout" Target="../slideLayouts/slideLayout9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slideLayout" Target="../slideLayouts/slideLayout5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fImage3278224239498.png"></Relationship><Relationship Id="rId4" Type="http://schemas.openxmlformats.org/officeDocument/2006/relationships/image" Target="../media/fImage1765194247014.png"></Relationship><Relationship Id="rId5" Type="http://schemas.openxmlformats.org/officeDocument/2006/relationships/slideLayout" Target="../slideLayouts/slideLayout6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3278224382845.png"></Relationship><Relationship Id="rId3" Type="http://schemas.openxmlformats.org/officeDocument/2006/relationships/image" Target="../media/fImage2269204511662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3278224678509.png"></Relationship><Relationship Id="rId3" Type="http://schemas.openxmlformats.org/officeDocument/2006/relationships/image" Target="../media/fImage582664816610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hyperlink" Target="https://ko.wikipedia.org/wiki/%ED%99%A9%EC%84%B1%EA%B8%B0%EB%8F%85%EA%B5%90%EC%B2%AD%EB%85%84%ED%9A%8C" TargetMode="External"></Relationship><Relationship Id="rId2" Type="http://schemas.openxmlformats.org/officeDocument/2006/relationships/hyperlink" Target="https://ko.wikipedia.org/wiki/%EC%A7%88%EB%A0%88%ED%8A%B8" TargetMode="External"></Relationship><Relationship Id="rId4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12.jpeg"></Relationship><Relationship Id="rId3" Type="http://schemas.openxmlformats.org/officeDocument/2006/relationships/slideLayout" Target="../slideLayouts/slideLayout6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image12.jpeg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14.png"></Relationship><Relationship Id="rId3" Type="http://schemas.openxmlformats.org/officeDocument/2006/relationships/slideLayout" Target="../slideLayouts/slideLayout6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15.jpeg"></Relationship><Relationship Id="rId3" Type="http://schemas.openxmlformats.org/officeDocument/2006/relationships/slideLayout" Target="../slideLayouts/slideLayout10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6.jpeg"></Relationship><Relationship Id="rId3" Type="http://schemas.openxmlformats.org/officeDocument/2006/relationships/slideLayout" Target="../slideLayouts/slideLayout10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17.jpeg"></Relationship><Relationship Id="rId3" Type="http://schemas.openxmlformats.org/officeDocument/2006/relationships/slideLayout" Target="../slideLayouts/slideLayout10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/>
          </p:cNvPr>
          <p:cNvSpPr txBox="1"/>
          <p:nvPr/>
        </p:nvSpPr>
        <p:spPr>
          <a:xfrm>
            <a:off x="0" y="4843780"/>
            <a:ext cx="9144000" cy="21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79725" y="1923415"/>
            <a:ext cx="3385185" cy="1049020"/>
          </a:xfrm>
        </p:spPr>
        <p:txBody>
          <a:bodyPr/>
          <a:lstStyle/>
          <a:p>
            <a:pPr lvl="0"/>
            <a:r>
              <a:rPr lang="en-US" altLang="ko-KR" b="1" dirty="0">
                <a:solidFill>
                  <a:srgbClr val="57A7BD"/>
                </a:solidFill>
              </a:rPr>
              <a:t>B. T. 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79725" y="3003550"/>
            <a:ext cx="3385185" cy="481965"/>
          </a:xfrm>
        </p:spPr>
        <p:txBody>
          <a:bodyPr/>
          <a:lstStyle/>
          <a:p>
            <a:pPr lvl="0"/>
            <a:r>
              <a:rPr lang="ko-KR" altLang="en-US" b="1" dirty="0"/>
              <a:t>김태현</a:t>
            </a:r>
            <a:r>
              <a:rPr lang="en-US" altLang="ko-KR" b="1" dirty="0"/>
              <a:t>,</a:t>
            </a:r>
            <a:r>
              <a:rPr lang="ko-KR" altLang="en-US" b="1" dirty="0"/>
              <a:t>나현민</a:t>
            </a:r>
            <a:r>
              <a:rPr lang="en-US" altLang="ko-KR" b="1" dirty="0"/>
              <a:t>,</a:t>
            </a:r>
            <a:r>
              <a:rPr lang="ko-KR" altLang="en-US" b="1" dirty="0"/>
              <a:t>박지용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/>
          <p:cNvSpPr/>
          <p:nvPr/>
        </p:nvSpPr>
        <p:spPr>
          <a:xfrm>
            <a:off x="0" y="2571750"/>
            <a:ext cx="9144000" cy="2571750"/>
          </a:xfrm>
          <a:prstGeom prst="triangle">
            <a:avLst>
              <a:gd name="adj" fmla="val 49811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 Placeholder 1"/>
          <p:cNvSpPr txBox="1">
            <a:spLocks/>
          </p:cNvSpPr>
          <p:nvPr/>
        </p:nvSpPr>
        <p:spPr>
          <a:xfrm>
            <a:off x="2555875" y="3560445"/>
            <a:ext cx="3879850" cy="129603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그래서 우리는 </a:t>
            </a:r>
            <a:endParaRPr lang="en-US" altLang="ko-KR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B.T.M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을 만들기로 결정했습니다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91BE2AE-F031-4DAB-B594-A9655995F93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4" b="7784"/>
          <a:stretch/>
        </p:blipFill>
        <p:spPr bwMode="auto">
          <a:xfrm>
            <a:off x="1553845" y="-92710"/>
            <a:ext cx="6035675" cy="3395345"/>
          </a:xfrm>
          <a:prstGeom prst="rect">
            <a:avLst/>
          </a:prstGeom>
          <a:noFill/>
          <a:effectLst>
            <a:softEdge rad="381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2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 flipH="1">
            <a:off x="806450" y="2216785"/>
            <a:ext cx="1800225" cy="1800225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560820" y="2126615"/>
            <a:ext cx="1800225" cy="1800225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21030"/>
            <a:ext cx="9144000" cy="575945"/>
          </a:xfrm>
        </p:spPr>
        <p:txBody>
          <a:bodyPr/>
          <a:lstStyle/>
          <a:p>
            <a:r>
              <a:rPr lang="en-US" altLang="ko-KR" b="1" dirty="0"/>
              <a:t>B.T.M </a:t>
            </a:r>
            <a:r>
              <a:rPr lang="ko-KR" altLang="en-US" b="1" dirty="0"/>
              <a:t>기능</a:t>
            </a:r>
          </a:p>
        </p:txBody>
      </p:sp>
      <p:sp>
        <p:nvSpPr>
          <p:cNvPr id="5" name="Oval 4"/>
          <p:cNvSpPr/>
          <p:nvPr/>
        </p:nvSpPr>
        <p:spPr>
          <a:xfrm>
            <a:off x="3642360" y="2138680"/>
            <a:ext cx="1979930" cy="1979930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32530" y="2876550"/>
            <a:ext cx="18002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수업시간에 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배운것을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활용하여 기기가 구석에서 맴돌지 않고 정리가능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81800" y="2595880"/>
            <a:ext cx="135763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자신이 공을 담을 수 있는 한도 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도달시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자동으로 공을 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반납하로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0775" y="2793365"/>
            <a:ext cx="11245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공을 찾아 자동으로 찾아가는 시스템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3710" y="3485515"/>
            <a:ext cx="241681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02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body" idx="1"/>
          </p:nvPr>
        </p:nvSpPr>
        <p:spPr>
          <a:xfrm rot="0">
            <a:off x="274955" y="243840"/>
            <a:ext cx="8821420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B.T.M - Proto type1</a:t>
            </a:r>
            <a:endParaRPr lang="ko-KR" altLang="en-US" sz="3600" cap="none" dirty="0" smtClean="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pic>
        <p:nvPicPr>
          <p:cNvPr id="3" name="그림 2" descr="/Users/taehyun930/Library/Group Containers/L48J367XN4.com.infraware.PolarisOffice/EngineTemp/12475/fImage327822423949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5770" y="1483995"/>
            <a:ext cx="2251710" cy="2019300"/>
          </a:xfrm>
          <a:prstGeom prst="rect"/>
          <a:noFill/>
        </p:spPr>
      </p:pic>
      <p:pic>
        <p:nvPicPr>
          <p:cNvPr id="4" name="그림 3" descr="/Users/taehyun930/Library/Group Containers/L48J367XN4.com.infraware.PolarisOffice/EngineTemp/12475/fImage176519424701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74695" y="1513840"/>
            <a:ext cx="2216150" cy="1989455"/>
          </a:xfrm>
          <a:prstGeom prst="rect"/>
          <a:noFill/>
        </p:spPr>
      </p:pic>
      <p:sp>
        <p:nvSpPr>
          <p:cNvPr id="5" name="Plus 4"/>
          <p:cNvSpPr>
            <a:spLocks/>
          </p:cNvSpPr>
          <p:nvPr/>
        </p:nvSpPr>
        <p:spPr>
          <a:xfrm rot="0">
            <a:off x="2777490" y="2367280"/>
            <a:ext cx="419100" cy="483870"/>
          </a:xfrm>
          <a:prstGeom prst="mathPlus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6" name="Equal 5"/>
          <p:cNvSpPr>
            <a:spLocks/>
          </p:cNvSpPr>
          <p:nvPr/>
        </p:nvSpPr>
        <p:spPr>
          <a:xfrm rot="0">
            <a:off x="5595620" y="2367280"/>
            <a:ext cx="483870" cy="516255"/>
          </a:xfrm>
          <a:prstGeom prst="mathEqu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 rot="0">
            <a:off x="6771005" y="2246630"/>
            <a:ext cx="1120140" cy="1176020"/>
          </a:xfrm>
          <a:prstGeom prst="rect"/>
          <a:solidFill>
            <a:schemeClr val="bg1">
              <a:lumMod val="65000"/>
              <a:lumOff val="0"/>
            </a:schemeClr>
          </a:solidFill>
          <a:ln w="254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나눔고딕" charset="0"/>
                <a:ea typeface="나눔고딕" charset="0"/>
              </a:rPr>
              <a:t>EV3</a:t>
            </a: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8" name="Oval 7"/>
          <p:cNvSpPr>
            <a:spLocks/>
          </p:cNvSpPr>
          <p:nvPr/>
        </p:nvSpPr>
        <p:spPr>
          <a:xfrm rot="0">
            <a:off x="6521450" y="2214245"/>
            <a:ext cx="210185" cy="459740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9" name="Oval 8"/>
          <p:cNvSpPr>
            <a:spLocks/>
          </p:cNvSpPr>
          <p:nvPr/>
        </p:nvSpPr>
        <p:spPr>
          <a:xfrm rot="0">
            <a:off x="6529705" y="2882265"/>
            <a:ext cx="210185" cy="459740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0" name="Oval 9"/>
          <p:cNvSpPr>
            <a:spLocks/>
          </p:cNvSpPr>
          <p:nvPr/>
        </p:nvSpPr>
        <p:spPr>
          <a:xfrm rot="0">
            <a:off x="7898129" y="2882265"/>
            <a:ext cx="210185" cy="459740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1" name="Oval 10"/>
          <p:cNvSpPr>
            <a:spLocks/>
          </p:cNvSpPr>
          <p:nvPr/>
        </p:nvSpPr>
        <p:spPr>
          <a:xfrm rot="0">
            <a:off x="7889874" y="2246630"/>
            <a:ext cx="210185" cy="459740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2" name="Moon 11"/>
          <p:cNvSpPr>
            <a:spLocks/>
          </p:cNvSpPr>
          <p:nvPr/>
        </p:nvSpPr>
        <p:spPr>
          <a:xfrm rot="20460000">
            <a:off x="6939915" y="1691005"/>
            <a:ext cx="299085" cy="604520"/>
          </a:xfrm>
          <a:prstGeom prst="moon"/>
          <a:solidFill>
            <a:schemeClr val="accent3"/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3" name="Moon 12"/>
          <p:cNvSpPr>
            <a:spLocks/>
          </p:cNvSpPr>
          <p:nvPr/>
        </p:nvSpPr>
        <p:spPr>
          <a:xfrm rot="11220000">
            <a:off x="7407275" y="1650365"/>
            <a:ext cx="299085" cy="604520"/>
          </a:xfrm>
          <a:prstGeom prst="moon"/>
          <a:solidFill>
            <a:schemeClr val="accent3"/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716280" y="3937635"/>
            <a:ext cx="45421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장점 : 크기가 작아 움직임이 보다 자유롭다. </a:t>
            </a:r>
            <a:endParaRPr lang="ko-KR" altLang="en-US" sz="1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716280" y="4420870"/>
            <a:ext cx="489585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단점 : 한번에 한 개씩 밖에 공을 옮기지 못한다. </a:t>
            </a:r>
            <a:endParaRPr lang="ko-KR" altLang="en-US" sz="1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Oval 15"/>
          <p:cNvSpPr>
            <a:spLocks/>
          </p:cNvSpPr>
          <p:nvPr/>
        </p:nvSpPr>
        <p:spPr>
          <a:xfrm rot="0">
            <a:off x="7101205" y="1658620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721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/>
          </p:cNvSpPr>
          <p:nvPr/>
        </p:nvSpPr>
        <p:spPr>
          <a:xfrm rot="0">
            <a:off x="7777480" y="2512060"/>
            <a:ext cx="121285" cy="832485"/>
          </a:xfrm>
          <a:prstGeom prst="rect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 rot="0">
            <a:off x="7833995" y="3341370"/>
            <a:ext cx="669290" cy="121920"/>
          </a:xfrm>
          <a:prstGeom prst="rect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 rot="2400000">
            <a:off x="7238365" y="3139440"/>
            <a:ext cx="669290" cy="121920"/>
          </a:xfrm>
          <a:prstGeom prst="rect"/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body" idx="1"/>
          </p:nvPr>
        </p:nvSpPr>
        <p:spPr>
          <a:xfrm rot="0">
            <a:off x="274955" y="243840"/>
            <a:ext cx="8821420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B.T.M - Proto type2</a:t>
            </a:r>
            <a:endParaRPr lang="ko-KR" altLang="en-US" sz="3600" cap="none" dirty="0" smtClean="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pic>
        <p:nvPicPr>
          <p:cNvPr id="3" name="그림 2" descr="/Users/taehyun930/Library/Group Containers/L48J367XN4.com.infraware.PolarisOffice/EngineTemp/12475/fImage32782243828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5770" y="1483995"/>
            <a:ext cx="2251710" cy="2019300"/>
          </a:xfrm>
          <a:prstGeom prst="rect"/>
          <a:noFill/>
        </p:spPr>
      </p:pic>
      <p:sp>
        <p:nvSpPr>
          <p:cNvPr id="5" name="Plus 4"/>
          <p:cNvSpPr>
            <a:spLocks/>
          </p:cNvSpPr>
          <p:nvPr/>
        </p:nvSpPr>
        <p:spPr>
          <a:xfrm rot="0">
            <a:off x="2777490" y="2367280"/>
            <a:ext cx="419100" cy="483870"/>
          </a:xfrm>
          <a:prstGeom prst="mathPlus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6" name="Equal 5"/>
          <p:cNvSpPr>
            <a:spLocks/>
          </p:cNvSpPr>
          <p:nvPr/>
        </p:nvSpPr>
        <p:spPr>
          <a:xfrm rot="0">
            <a:off x="5595620" y="2367280"/>
            <a:ext cx="483870" cy="516255"/>
          </a:xfrm>
          <a:prstGeom prst="mathEqu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 rot="0">
            <a:off x="6247765" y="2939415"/>
            <a:ext cx="1120140" cy="459105"/>
          </a:xfrm>
          <a:prstGeom prst="rect"/>
          <a:solidFill>
            <a:schemeClr val="bg1">
              <a:lumMod val="65000"/>
              <a:lumOff val="0"/>
            </a:schemeClr>
          </a:solidFill>
          <a:ln w="254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나눔고딕" charset="0"/>
                <a:ea typeface="나눔고딕" charset="0"/>
              </a:rPr>
              <a:t>EV3</a:t>
            </a: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0" name="Oval 9"/>
          <p:cNvSpPr>
            <a:spLocks/>
          </p:cNvSpPr>
          <p:nvPr/>
        </p:nvSpPr>
        <p:spPr>
          <a:xfrm rot="0">
            <a:off x="6916420" y="3228975"/>
            <a:ext cx="386715" cy="459740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1" name="Oval 10"/>
          <p:cNvSpPr>
            <a:spLocks/>
          </p:cNvSpPr>
          <p:nvPr/>
        </p:nvSpPr>
        <p:spPr>
          <a:xfrm rot="0">
            <a:off x="6247765" y="3228975"/>
            <a:ext cx="403225" cy="459740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716280" y="3937635"/>
            <a:ext cx="45421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장점 : 한 번에 많은 공을 옮길 수 있다. </a:t>
            </a:r>
            <a:endParaRPr lang="ko-KR" altLang="en-US" sz="1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716280" y="4420870"/>
            <a:ext cx="7383779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단점 : 공을 바구니에 넣는 것을 실패할 수 있다. &gt;&gt; 시간 추가 소요발생 </a:t>
            </a:r>
            <a:endParaRPr lang="ko-KR" altLang="en-US" sz="1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6" name="그림 15" descr="/Users/taehyun930/Library/Group Containers/L48J367XN4.com.infraware.PolarisOffice/EngineTemp/12475/fImage226920451166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30245" y="1484630"/>
            <a:ext cx="2269490" cy="2010410"/>
          </a:xfrm>
          <a:prstGeom prst="rect"/>
          <a:noFill/>
        </p:spPr>
      </p:pic>
      <p:sp>
        <p:nvSpPr>
          <p:cNvPr id="17" name="Manual Operation 16"/>
          <p:cNvSpPr>
            <a:spLocks/>
          </p:cNvSpPr>
          <p:nvPr/>
        </p:nvSpPr>
        <p:spPr>
          <a:xfrm rot="0">
            <a:off x="6336030" y="2157730"/>
            <a:ext cx="942975" cy="781685"/>
          </a:xfrm>
          <a:prstGeom prst="flowChartManualOperation"/>
          <a:solidFill>
            <a:schemeClr val="accent6">
              <a:lumMod val="50000"/>
              <a:lumOff val="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>
          <a:xfrm rot="0">
            <a:off x="7713345" y="3325495"/>
            <a:ext cx="153035" cy="137795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21" name="Oval 20"/>
          <p:cNvSpPr>
            <a:spLocks/>
          </p:cNvSpPr>
          <p:nvPr/>
        </p:nvSpPr>
        <p:spPr>
          <a:xfrm rot="0">
            <a:off x="7278370" y="2943225"/>
            <a:ext cx="153035" cy="137795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22" name="Moon 21"/>
          <p:cNvSpPr>
            <a:spLocks/>
          </p:cNvSpPr>
          <p:nvPr/>
        </p:nvSpPr>
        <p:spPr>
          <a:xfrm rot="16800000">
            <a:off x="8582660" y="3236595"/>
            <a:ext cx="299085" cy="604520"/>
          </a:xfrm>
          <a:prstGeom prst="moon"/>
          <a:solidFill>
            <a:schemeClr val="accent3"/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 rot="0">
            <a:off x="8357870" y="3324860"/>
            <a:ext cx="153035" cy="137795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>
          <a:xfrm rot="0">
            <a:off x="7898129" y="2528570"/>
            <a:ext cx="483870" cy="797560"/>
          </a:xfrm>
          <a:prstGeom prst="rect"/>
          <a:solidFill>
            <a:schemeClr val="accent5">
              <a:lumMod val="40000"/>
              <a:lumOff val="60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 rot="0">
            <a:off x="7922260" y="2971165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Oval 26"/>
          <p:cNvSpPr>
            <a:spLocks/>
          </p:cNvSpPr>
          <p:nvPr/>
        </p:nvSpPr>
        <p:spPr>
          <a:xfrm rot="0">
            <a:off x="8559165" y="3188335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 rot="0">
            <a:off x="6618605" y="2536190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body" idx="1"/>
          </p:nvPr>
        </p:nvSpPr>
        <p:spPr>
          <a:xfrm rot="0">
            <a:off x="274955" y="243840"/>
            <a:ext cx="8821420" cy="57658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chemeClr val="bg1"/>
                </a:solidFill>
                <a:latin typeface="Arial" charset="0"/>
                <a:ea typeface="Arial" charset="0"/>
              </a:rPr>
              <a:t>B.T.M - Proto type1</a:t>
            </a:r>
            <a:endParaRPr lang="ko-KR" altLang="en-US" sz="3600" cap="none" dirty="0" smtClean="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pic>
        <p:nvPicPr>
          <p:cNvPr id="3" name="그림 2" descr="/Users/taehyun930/Library/Group Containers/L48J367XN4.com.infraware.PolarisOffice/EngineTemp/12475/fImage32782246785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5770" y="1483995"/>
            <a:ext cx="2251710" cy="2019300"/>
          </a:xfrm>
          <a:prstGeom prst="rect"/>
          <a:noFill/>
        </p:spPr>
      </p:pic>
      <p:sp>
        <p:nvSpPr>
          <p:cNvPr id="5" name="Plus 4"/>
          <p:cNvSpPr>
            <a:spLocks/>
          </p:cNvSpPr>
          <p:nvPr/>
        </p:nvSpPr>
        <p:spPr>
          <a:xfrm rot="0">
            <a:off x="2777490" y="2367280"/>
            <a:ext cx="419100" cy="483870"/>
          </a:xfrm>
          <a:prstGeom prst="mathPlus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6" name="Equal 5"/>
          <p:cNvSpPr>
            <a:spLocks/>
          </p:cNvSpPr>
          <p:nvPr/>
        </p:nvSpPr>
        <p:spPr>
          <a:xfrm rot="0">
            <a:off x="5595620" y="2367280"/>
            <a:ext cx="483870" cy="516255"/>
          </a:xfrm>
          <a:prstGeom prst="mathEqu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 rot="0">
            <a:off x="6731000" y="1554480"/>
            <a:ext cx="1120140" cy="1176020"/>
          </a:xfrm>
          <a:prstGeom prst="rect"/>
          <a:solidFill>
            <a:schemeClr val="bg1">
              <a:lumMod val="65000"/>
              <a:lumOff val="0"/>
            </a:schemeClr>
          </a:solidFill>
          <a:ln w="254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나눔고딕" charset="0"/>
                <a:ea typeface="나눔고딕" charset="0"/>
              </a:rPr>
              <a:t>EV3</a:t>
            </a: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8" name="Oval 7"/>
          <p:cNvSpPr>
            <a:spLocks/>
          </p:cNvSpPr>
          <p:nvPr/>
        </p:nvSpPr>
        <p:spPr>
          <a:xfrm rot="0">
            <a:off x="6521450" y="1553845"/>
            <a:ext cx="210185" cy="459740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9" name="Oval 8"/>
          <p:cNvSpPr>
            <a:spLocks/>
          </p:cNvSpPr>
          <p:nvPr/>
        </p:nvSpPr>
        <p:spPr>
          <a:xfrm rot="0">
            <a:off x="6521450" y="2262505"/>
            <a:ext cx="210185" cy="459740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0" name="Oval 9"/>
          <p:cNvSpPr>
            <a:spLocks/>
          </p:cNvSpPr>
          <p:nvPr/>
        </p:nvSpPr>
        <p:spPr>
          <a:xfrm rot="0">
            <a:off x="7825740" y="2262505"/>
            <a:ext cx="210185" cy="459740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1" name="Oval 10"/>
          <p:cNvSpPr>
            <a:spLocks/>
          </p:cNvSpPr>
          <p:nvPr/>
        </p:nvSpPr>
        <p:spPr>
          <a:xfrm rot="0">
            <a:off x="7825740" y="1554480"/>
            <a:ext cx="210185" cy="459740"/>
          </a:xfrm>
          <a:prstGeom prst="ellipse"/>
          <a:solidFill>
            <a:schemeClr val="tx1">
              <a:lumMod val="85000"/>
              <a:lumOff val="15000"/>
            </a:schemeClr>
          </a:solidFill>
          <a:ln w="25400" cap="flat" cmpd="sng">
            <a:solidFill>
              <a:srgbClr val="31313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0">
            <a:off x="716280" y="3937635"/>
            <a:ext cx="45421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장점 : 한 번에 많은 공 이동가능 </a:t>
            </a:r>
            <a:endParaRPr lang="ko-KR" altLang="en-US" sz="1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716280" y="4420870"/>
            <a:ext cx="60394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bg1"/>
                </a:solidFill>
                <a:latin typeface="나눔고딕" charset="0"/>
                <a:ea typeface="나눔고딕" charset="0"/>
              </a:rPr>
              <a:t>단점 : 뒤에 달린 고무래 때문에 움직임이 다소 자유롭지 못함</a:t>
            </a:r>
            <a:endParaRPr lang="ko-KR" altLang="en-US" sz="1800" cap="none" dirty="0" smtClean="0" b="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7" name="그림 16" descr="/Users/taehyun930/Library/Group Containers/L48J367XN4.com.infraware.PolarisOffice/EngineTemp/12475/fImage5826648166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52775" y="1473835"/>
            <a:ext cx="2040889" cy="2029460"/>
          </a:xfrm>
          <a:prstGeom prst="rect"/>
          <a:noFill/>
        </p:spPr>
      </p:pic>
      <p:sp>
        <p:nvSpPr>
          <p:cNvPr id="18" name="L-Shape 17"/>
          <p:cNvSpPr>
            <a:spLocks/>
          </p:cNvSpPr>
          <p:nvPr/>
        </p:nvSpPr>
        <p:spPr>
          <a:xfrm rot="0">
            <a:off x="5595620" y="2882900"/>
            <a:ext cx="1812290" cy="1111885"/>
          </a:xfrm>
          <a:prstGeom prst="corner">
            <a:avLst>
              <a:gd name="adj1" fmla="val 19611"/>
              <a:gd name="adj2" fmla="val 18106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rgbClr val="6D6D6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19" name="L-Shape 18"/>
          <p:cNvSpPr>
            <a:spLocks/>
          </p:cNvSpPr>
          <p:nvPr/>
        </p:nvSpPr>
        <p:spPr>
          <a:xfrm rot="0" flipH="1">
            <a:off x="7109460" y="2882900"/>
            <a:ext cx="1812290" cy="1111885"/>
          </a:xfrm>
          <a:prstGeom prst="corner">
            <a:avLst>
              <a:gd name="adj1" fmla="val 19611"/>
              <a:gd name="adj2" fmla="val 18106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rgbClr val="6D6D6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 rot="0">
            <a:off x="7101205" y="2729230"/>
            <a:ext cx="379095" cy="1264920"/>
          </a:xfrm>
          <a:prstGeom prst="rect"/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chemeClr val="bg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sp>
        <p:nvSpPr>
          <p:cNvPr id="21" name="Oval 20"/>
          <p:cNvSpPr>
            <a:spLocks/>
          </p:cNvSpPr>
          <p:nvPr/>
        </p:nvSpPr>
        <p:spPr>
          <a:xfrm rot="0">
            <a:off x="8373744" y="3188335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Oval 21"/>
          <p:cNvSpPr>
            <a:spLocks/>
          </p:cNvSpPr>
          <p:nvPr/>
        </p:nvSpPr>
        <p:spPr>
          <a:xfrm rot="0">
            <a:off x="8147685" y="3438525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 rot="0">
            <a:off x="7817485" y="3188970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4" name="Oval 23"/>
          <p:cNvSpPr>
            <a:spLocks/>
          </p:cNvSpPr>
          <p:nvPr/>
        </p:nvSpPr>
        <p:spPr>
          <a:xfrm rot="0">
            <a:off x="7519670" y="3438525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5" name="Oval 24"/>
          <p:cNvSpPr>
            <a:spLocks/>
          </p:cNvSpPr>
          <p:nvPr/>
        </p:nvSpPr>
        <p:spPr>
          <a:xfrm rot="0">
            <a:off x="6328410" y="3221355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 rot="0">
            <a:off x="6102985" y="3470910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Oval 26"/>
          <p:cNvSpPr>
            <a:spLocks/>
          </p:cNvSpPr>
          <p:nvPr/>
        </p:nvSpPr>
        <p:spPr>
          <a:xfrm rot="0">
            <a:off x="5772785" y="3221355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 rot="0">
            <a:off x="6626225" y="3430270"/>
            <a:ext cx="371475" cy="314325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chemeClr val="tx1"/>
                </a:solidFill>
                <a:latin typeface="나눔고딕" charset="0"/>
                <a:ea typeface="나눔고딕" charset="0"/>
              </a:rPr>
              <a:t>공</a:t>
            </a:r>
            <a:endParaRPr lang="ko-KR" altLang="en-US" sz="1800" cap="none" dirty="0" smtClean="0" b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9" name="Right Arrow 28"/>
          <p:cNvSpPr>
            <a:spLocks/>
          </p:cNvSpPr>
          <p:nvPr/>
        </p:nvSpPr>
        <p:spPr>
          <a:xfrm rot="0">
            <a:off x="6521450" y="2729865"/>
            <a:ext cx="572135" cy="338455"/>
          </a:xfrm>
          <a:prstGeom prst="rightArrow"/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>
                <a:solidFill>
                  <a:srgbClr val="000000"/>
                </a:solidFill>
                <a:latin typeface="나눔고딕" charset="0"/>
                <a:ea typeface="나눔고딕" charset="0"/>
              </a:rPr>
              <a:t>센서</a:t>
            </a:r>
            <a:endParaRPr lang="ko-KR" altLang="en-US" sz="1100" cap="none" dirty="0" smtClean="0" b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Rectangle 29"/>
          <p:cNvSpPr>
            <a:spLocks/>
          </p:cNvSpPr>
          <p:nvPr/>
        </p:nvSpPr>
        <p:spPr>
          <a:xfrm rot="0">
            <a:off x="7117080" y="2818130"/>
            <a:ext cx="339090" cy="201930"/>
          </a:xfrm>
          <a:prstGeom prst="rect"/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나눔고딕" charset="0"/>
              <a:ea typeface="나눔고딕" charset="0"/>
            </a:endParaRPr>
          </a:p>
        </p:txBody>
      </p:sp>
      <p:cxnSp>
        <p:nvCxnSpPr>
          <p:cNvPr id="31" name="Line 30"/>
          <p:cNvCxnSpPr/>
          <p:nvPr/>
        </p:nvCxnSpPr>
        <p:spPr>
          <a:xfrm rot="0" flipV="1">
            <a:off x="7439660" y="2882900"/>
            <a:ext cx="1353185" cy="16510"/>
          </a:xfrm>
          <a:prstGeom prst="line"/>
          <a:ln w="9525" cap="flat" cmpd="sng">
            <a:solidFill>
              <a:srgbClr val="FFFF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Line 31"/>
          <p:cNvCxnSpPr/>
          <p:nvPr/>
        </p:nvCxnSpPr>
        <p:spPr>
          <a:xfrm rot="0" flipV="1">
            <a:off x="5781040" y="2882900"/>
            <a:ext cx="1353185" cy="16510"/>
          </a:xfrm>
          <a:prstGeom prst="line"/>
          <a:ln w="9525" cap="flat" cmpd="sng">
            <a:solidFill>
              <a:srgbClr val="FFFF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051685" y="267335"/>
            <a:ext cx="7092315" cy="57594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cs typeface="Arial" pitchFamily="34" charset="0"/>
              </a:rPr>
              <a:t>CONTENTS</a:t>
            </a:r>
          </a:p>
        </p:txBody>
      </p:sp>
      <p:sp>
        <p:nvSpPr>
          <p:cNvPr id="5" name="Oval 4"/>
          <p:cNvSpPr/>
          <p:nvPr/>
        </p:nvSpPr>
        <p:spPr>
          <a:xfrm>
            <a:off x="1576070" y="1141095"/>
            <a:ext cx="793750" cy="79375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576070" y="2073910"/>
            <a:ext cx="793750" cy="79375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76070" y="3006090"/>
            <a:ext cx="793750" cy="79375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576070" y="3938270"/>
            <a:ext cx="793750" cy="79375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27630" y="1420495"/>
            <a:ext cx="586105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B.T.M </a:t>
            </a:r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을 선택한 계기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3180" y="2387600"/>
            <a:ext cx="584835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B.T.M </a:t>
            </a:r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프로토타입 모델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55875" y="3058795"/>
            <a:ext cx="583628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555875" y="3991610"/>
            <a:ext cx="5832475" cy="687705"/>
            <a:chOff x="2555875" y="3991610"/>
            <a:chExt cx="5832475" cy="687705"/>
          </a:xfrm>
        </p:grpSpPr>
        <p:sp>
          <p:nvSpPr>
            <p:cNvPr id="19" name="TextBox 18"/>
            <p:cNvSpPr txBox="1"/>
            <p:nvPr/>
          </p:nvSpPr>
          <p:spPr>
            <a:xfrm>
              <a:off x="2555875" y="4217035"/>
              <a:ext cx="5820410" cy="4616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55875" y="3991610"/>
              <a:ext cx="583247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Oval 21"/>
          <p:cNvSpPr>
            <a:spLocks noChangeAspect="1"/>
          </p:cNvSpPr>
          <p:nvPr/>
        </p:nvSpPr>
        <p:spPr>
          <a:xfrm>
            <a:off x="1798955" y="3227070"/>
            <a:ext cx="347980" cy="3511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Rectangle 9"/>
          <p:cNvSpPr/>
          <p:nvPr/>
        </p:nvSpPr>
        <p:spPr>
          <a:xfrm>
            <a:off x="1823720" y="4189730"/>
            <a:ext cx="297815" cy="27876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ounded Rectangle 27"/>
          <p:cNvSpPr/>
          <p:nvPr/>
        </p:nvSpPr>
        <p:spPr>
          <a:xfrm>
            <a:off x="1807210" y="2343150"/>
            <a:ext cx="331470" cy="25463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Rounded Rectangle 7"/>
          <p:cNvSpPr/>
          <p:nvPr/>
        </p:nvSpPr>
        <p:spPr>
          <a:xfrm>
            <a:off x="1812290" y="1376045"/>
            <a:ext cx="355600" cy="306705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190"/>
            <a:ext cx="9144635" cy="576580"/>
          </a:xfrm>
        </p:spPr>
        <p:txBody>
          <a:bodyPr/>
          <a:lstStyle/>
          <a:p>
            <a:r>
              <a:rPr lang="en-US" altLang="ko-KR" dirty="0"/>
              <a:t>KOREAN BASABALL</a:t>
            </a:r>
            <a:endParaRPr lang="ko-KR" alt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0"/>
            <a:ext cx="9144000" cy="5143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826895" y="3481705"/>
            <a:ext cx="720090" cy="720090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390265" y="2618105"/>
            <a:ext cx="720090" cy="720090"/>
          </a:xfrm>
          <a:prstGeom prst="ellipse">
            <a:avLst/>
          </a:prstGeom>
          <a:solidFill>
            <a:schemeClr val="accent4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953000" y="1753870"/>
            <a:ext cx="720090" cy="720090"/>
          </a:xfrm>
          <a:prstGeom prst="ellipse">
            <a:avLst/>
          </a:prstGeom>
          <a:solidFill>
            <a:schemeClr val="accent2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516370" y="889635"/>
            <a:ext cx="720090" cy="720090"/>
          </a:xfrm>
          <a:prstGeom prst="ellipse">
            <a:avLst/>
          </a:prstGeom>
          <a:solidFill>
            <a:schemeClr val="accent4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935480" y="3590290"/>
            <a:ext cx="504190" cy="504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Oval 14"/>
          <p:cNvSpPr/>
          <p:nvPr/>
        </p:nvSpPr>
        <p:spPr>
          <a:xfrm>
            <a:off x="3498215" y="2726055"/>
            <a:ext cx="504190" cy="504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Oval 15"/>
          <p:cNvSpPr/>
          <p:nvPr/>
        </p:nvSpPr>
        <p:spPr>
          <a:xfrm>
            <a:off x="5060950" y="1861820"/>
            <a:ext cx="504190" cy="504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Oval 16"/>
          <p:cNvSpPr/>
          <p:nvPr/>
        </p:nvSpPr>
        <p:spPr>
          <a:xfrm>
            <a:off x="6624320" y="997585"/>
            <a:ext cx="504190" cy="504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"/>
          <p:cNvSpPr/>
          <p:nvPr/>
        </p:nvSpPr>
        <p:spPr>
          <a:xfrm>
            <a:off x="2693670" y="3867785"/>
            <a:ext cx="1056640" cy="4318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1905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10895" y="2366010"/>
            <a:ext cx="1899285" cy="1155700"/>
            <a:chOff x="810895" y="2366010"/>
            <a:chExt cx="1899285" cy="1155700"/>
          </a:xfrm>
        </p:grpSpPr>
        <p:sp>
          <p:nvSpPr>
            <p:cNvPr id="20" name="TextBox 19"/>
            <p:cNvSpPr txBox="1"/>
            <p:nvPr/>
          </p:nvSpPr>
          <p:spPr>
            <a:xfrm>
              <a:off x="985520" y="2659380"/>
              <a:ext cx="1724660" cy="8616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당시 선교사로 온 미국인 </a:t>
              </a:r>
              <a:r>
                <a:rPr lang="ko-KR" altLang="en-US" sz="1000" dirty="0" err="1">
                  <a:solidFill>
                    <a:schemeClr val="bg1"/>
                  </a:solidFill>
                </a:rPr>
                <a:t>질레트</a:t>
              </a:r>
              <a:r>
                <a:rPr lang="en-US" altLang="ko-KR" sz="1000" dirty="0">
                  <a:solidFill>
                    <a:schemeClr val="bg1"/>
                  </a:solidFill>
                </a:rPr>
                <a:t>(P. L. Gillett)</a:t>
              </a:r>
              <a:r>
                <a:rPr lang="ko-KR" altLang="en-US" sz="1000" dirty="0">
                  <a:solidFill>
                    <a:schemeClr val="bg1"/>
                  </a:solidFill>
                </a:rPr>
                <a:t>가 </a:t>
              </a:r>
              <a:r>
                <a:rPr lang="ko-KR" altLang="en-US" sz="1000" dirty="0">
                  <a:solidFill>
                    <a:schemeClr val="bg1"/>
                  </a:solidFill>
                </a:rPr>
                <a:t>황성기독교청년회</a:t>
              </a:r>
              <a:r>
                <a:rPr lang="ko-KR" altLang="en-US" sz="1000" dirty="0">
                  <a:solidFill>
                    <a:schemeClr val="bg1"/>
                  </a:solidFill>
                </a:rPr>
                <a:t> 회원들에게 야구를 가르친 것이 그 시초이다</a:t>
              </a:r>
              <a:r>
                <a:rPr lang="en-US" altLang="ko-KR" sz="1000" dirty="0">
                  <a:solidFill>
                    <a:schemeClr val="bg1"/>
                  </a:solidFill>
                </a:rPr>
                <a:t>.</a:t>
              </a:r>
              <a:endParaRPr lang="en-US" altLang="ko-KR" sz="1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0895" y="2366010"/>
              <a:ext cx="1728470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한국 야구의 시작</a:t>
              </a:r>
            </a:p>
          </p:txBody>
        </p:sp>
      </p:grpSp>
      <p:sp>
        <p:nvSpPr>
          <p:cNvPr id="22" name="직사각형 1"/>
          <p:cNvSpPr/>
          <p:nvPr/>
        </p:nvSpPr>
        <p:spPr>
          <a:xfrm>
            <a:off x="5791200" y="2096135"/>
            <a:ext cx="1056640" cy="4318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1982</a:t>
            </a:r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년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078480" y="1304925"/>
            <a:ext cx="1728470" cy="713105"/>
            <a:chOff x="3078480" y="1304925"/>
            <a:chExt cx="1728470" cy="713105"/>
          </a:xfrm>
        </p:grpSpPr>
        <p:sp>
          <p:nvSpPr>
            <p:cNvPr id="24" name="TextBox 23"/>
            <p:cNvSpPr txBox="1"/>
            <p:nvPr/>
          </p:nvSpPr>
          <p:spPr>
            <a:xfrm>
              <a:off x="3082290" y="1556385"/>
              <a:ext cx="1724660" cy="4616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1982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년 한국에서 프로야구가 시작되었다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78480" y="1304925"/>
              <a:ext cx="1728470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한국 프로야구의 시작</a:t>
              </a:r>
            </a:p>
          </p:txBody>
        </p:sp>
      </p:grpSp>
      <p:sp>
        <p:nvSpPr>
          <p:cNvPr id="26" name="직사각형 1"/>
          <p:cNvSpPr/>
          <p:nvPr/>
        </p:nvSpPr>
        <p:spPr>
          <a:xfrm>
            <a:off x="4242435" y="2981960"/>
            <a:ext cx="1056640" cy="4318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1960</a:t>
            </a:r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25570" y="3442335"/>
            <a:ext cx="1724660" cy="11696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1960</a:t>
            </a:r>
            <a:r>
              <a:rPr lang="ko-KR" altLang="en-US" sz="1000" dirty="0">
                <a:solidFill>
                  <a:schemeClr val="bg1"/>
                </a:solidFill>
              </a:rPr>
              <a:t>년대 후반부터 전국적으로 휘몰아친 고교야구가 폭발적 인기를 끌었다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 1970</a:t>
            </a:r>
            <a:r>
              <a:rPr lang="ko-KR" altLang="en-US" sz="1000" dirty="0">
                <a:solidFill>
                  <a:schemeClr val="bg1"/>
                </a:solidFill>
              </a:rPr>
              <a:t>년대 로 넘어와서는 고교야구는 준준결승부터 이미 매진이 되는 등 최고의 인기를 누렸다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en-US" altLang="ko-KR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직사각형 1"/>
          <p:cNvSpPr/>
          <p:nvPr/>
        </p:nvSpPr>
        <p:spPr>
          <a:xfrm>
            <a:off x="7339965" y="1209675"/>
            <a:ext cx="1056640" cy="4318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2008</a:t>
            </a:r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년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004050" y="1686560"/>
            <a:ext cx="1728470" cy="897890"/>
            <a:chOff x="7004050" y="1686560"/>
            <a:chExt cx="1728470" cy="897890"/>
          </a:xfrm>
        </p:grpSpPr>
        <p:sp>
          <p:nvSpPr>
            <p:cNvPr id="32" name="TextBox 31"/>
            <p:cNvSpPr txBox="1"/>
            <p:nvPr/>
          </p:nvSpPr>
          <p:spPr>
            <a:xfrm>
              <a:off x="7007860" y="1938020"/>
              <a:ext cx="1724660" cy="6464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2008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년 한국은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9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전 전승으로 아시안게임 금메달을 획득한다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04050" y="1686560"/>
              <a:ext cx="1728470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광저우 금메달</a:t>
              </a:r>
            </a:p>
          </p:txBody>
        </p:sp>
      </p:grpSp>
      <p:sp>
        <p:nvSpPr>
          <p:cNvPr id="34" name="Oval 21"/>
          <p:cNvSpPr>
            <a:spLocks noChangeAspect="1"/>
          </p:cNvSpPr>
          <p:nvPr/>
        </p:nvSpPr>
        <p:spPr>
          <a:xfrm>
            <a:off x="3577590" y="2814955"/>
            <a:ext cx="347980" cy="3511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Rectangle 9"/>
          <p:cNvSpPr/>
          <p:nvPr/>
        </p:nvSpPr>
        <p:spPr>
          <a:xfrm>
            <a:off x="5164455" y="1973580"/>
            <a:ext cx="297815" cy="27876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Rounded Rectangle 27"/>
          <p:cNvSpPr/>
          <p:nvPr/>
        </p:nvSpPr>
        <p:spPr>
          <a:xfrm>
            <a:off x="2021205" y="3714750"/>
            <a:ext cx="331470" cy="25463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Rounded Rectangle 7"/>
          <p:cNvSpPr/>
          <p:nvPr/>
        </p:nvSpPr>
        <p:spPr>
          <a:xfrm>
            <a:off x="6741160" y="1122045"/>
            <a:ext cx="295910" cy="25527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47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E229A45-0D9E-4383-8ACE-2707C7D6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771525"/>
            <a:ext cx="6546215" cy="34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0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/Users/taehyun930/Library/Group Containers/L48J367XN4.com.infraware.PolarisOffice/EngineTemp/12475/image12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1403350" y="771525"/>
            <a:ext cx="6546850" cy="34569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3D9F8A8-09D2-4668-891F-728B7993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41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DF262AC-BB3A-44B5-B0EA-338140DBF3F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72"/>
          <a:stretch/>
        </p:blipFill>
        <p:spPr bwMode="auto">
          <a:xfrm>
            <a:off x="0" y="0"/>
            <a:ext cx="8896985" cy="5143500"/>
          </a:xfrm>
          <a:custGeom>
            <a:avLst/>
            <a:gdLst>
              <a:gd name="connsiteX0" fmla="*/ 0 w 11862435"/>
              <a:gd name="connsiteY0" fmla="*/ 0 h 6858000"/>
              <a:gd name="connsiteX1" fmla="*/ 2537458 w 11862435"/>
              <a:gd name="connsiteY1" fmla="*/ 0 h 6858000"/>
              <a:gd name="connsiteX2" fmla="*/ 3074669 w 11862435"/>
              <a:gd name="connsiteY2" fmla="*/ 0 h 6858000"/>
              <a:gd name="connsiteX3" fmla="*/ 3784383 w 11862435"/>
              <a:gd name="connsiteY3" fmla="*/ 0 h 6858000"/>
              <a:gd name="connsiteX4" fmla="*/ 8686282 w 11862435"/>
              <a:gd name="connsiteY4" fmla="*/ 0 h 6858000"/>
              <a:gd name="connsiteX5" fmla="*/ 11862435 w 11862435"/>
              <a:gd name="connsiteY5" fmla="*/ 6857999 h 6858000"/>
              <a:gd name="connsiteX6" fmla="*/ 5896483 w 11862435"/>
              <a:gd name="connsiteY6" fmla="*/ 6857999 h 6858000"/>
              <a:gd name="connsiteX7" fmla="*/ 5896483 w 11862435"/>
              <a:gd name="connsiteY7" fmla="*/ 6858000 h 6858000"/>
              <a:gd name="connsiteX8" fmla="*/ 3074669 w 11862435"/>
              <a:gd name="connsiteY8" fmla="*/ 6858000 h 6858000"/>
              <a:gd name="connsiteX9" fmla="*/ 2537458 w 11862435"/>
              <a:gd name="connsiteY9" fmla="*/ 6858000 h 6858000"/>
              <a:gd name="connsiteX10" fmla="*/ 0 w 11862435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2435" h="6858000">
                <a:moveTo>
                  <a:pt x="0" y="0"/>
                </a:moveTo>
                <a:lnTo>
                  <a:pt x="2537458" y="0"/>
                </a:lnTo>
                <a:lnTo>
                  <a:pt x="3074669" y="0"/>
                </a:lnTo>
                <a:lnTo>
                  <a:pt x="3784383" y="0"/>
                </a:lnTo>
                <a:lnTo>
                  <a:pt x="8686282" y="0"/>
                </a:lnTo>
                <a:lnTo>
                  <a:pt x="11862435" y="6857999"/>
                </a:lnTo>
                <a:lnTo>
                  <a:pt x="5896483" y="6857999"/>
                </a:lnTo>
                <a:lnTo>
                  <a:pt x="5896483" y="6858000"/>
                </a:lnTo>
                <a:lnTo>
                  <a:pt x="3074669" y="6858000"/>
                </a:lnTo>
                <a:lnTo>
                  <a:pt x="2537458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880100" y="0"/>
            <a:ext cx="3263900" cy="5144135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651F706-C94E-46D4-BAAE-BAFD1AD9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501130" y="0"/>
            <a:ext cx="2642870" cy="5144135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2D5B405-44E7-451A-B991-D8C317B3D22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7" b="440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8D97318-89A0-42FE-B541-7CCACD4D6F9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88" r="-1" b="1121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02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Company>Microsoft</Company>
  <DocSecurity>0</DocSecurity>
  <HyperlinksChanged>false</HyperlinksChanged>
  <Lines>0</Lines>
  <LinksUpToDate>false</LinksUpToDate>
  <Pages>14</Pages>
  <Paragraphs>29</Paragraphs>
  <Words>168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GoogleSlidesPPT.com;Allppt.com</dc:creator>
  <cp:lastModifiedBy>김 태현</cp:lastModifiedBy>
  <dc:title>PowerPoint Presentation</dc:title>
  <dcterms:modified xsi:type="dcterms:W3CDTF">2018-10-24T15:00:55Z</dcterms:modified>
</cp:coreProperties>
</file>